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BFF7-A110-4F9F-BD02-A2D685A94E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C69-4AA3-4DEF-AA8D-2CBA9AA9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5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BFF7-A110-4F9F-BD02-A2D685A94E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C69-4AA3-4DEF-AA8D-2CBA9AA9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BFF7-A110-4F9F-BD02-A2D685A94E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C69-4AA3-4DEF-AA8D-2CBA9AA9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BFF7-A110-4F9F-BD02-A2D685A94E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C69-4AA3-4DEF-AA8D-2CBA9AA9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BFF7-A110-4F9F-BD02-A2D685A94E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C69-4AA3-4DEF-AA8D-2CBA9AA9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BFF7-A110-4F9F-BD02-A2D685A94E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C69-4AA3-4DEF-AA8D-2CBA9AA9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BFF7-A110-4F9F-BD02-A2D685A94E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C69-4AA3-4DEF-AA8D-2CBA9AA9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BFF7-A110-4F9F-BD02-A2D685A94E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C69-4AA3-4DEF-AA8D-2CBA9AA9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2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BFF7-A110-4F9F-BD02-A2D685A94E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C69-4AA3-4DEF-AA8D-2CBA9AA9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BFF7-A110-4F9F-BD02-A2D685A94E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C69-4AA3-4DEF-AA8D-2CBA9AA9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BFF7-A110-4F9F-BD02-A2D685A94E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C69-4AA3-4DEF-AA8D-2CBA9AA9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1BFF7-A110-4F9F-BD02-A2D685A94E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EDC69-4AA3-4DEF-AA8D-2CBA9AA9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327" y="323463"/>
            <a:ext cx="4343400" cy="627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025"/>
            <a:ext cx="3876675" cy="6419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576" y="383830"/>
            <a:ext cx="3948850" cy="636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9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Ainsworth</dc:creator>
  <cp:lastModifiedBy>Kevin Ainsworth</cp:lastModifiedBy>
  <cp:revision>2</cp:revision>
  <dcterms:created xsi:type="dcterms:W3CDTF">2016-11-04T19:47:56Z</dcterms:created>
  <dcterms:modified xsi:type="dcterms:W3CDTF">2016-11-04T19:55:17Z</dcterms:modified>
</cp:coreProperties>
</file>