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14"/>
  </p:notesMasterIdLst>
  <p:sldIdLst>
    <p:sldId id="256" r:id="rId4"/>
    <p:sldId id="1517" r:id="rId5"/>
    <p:sldId id="1510" r:id="rId6"/>
    <p:sldId id="1512" r:id="rId7"/>
    <p:sldId id="1513" r:id="rId8"/>
    <p:sldId id="1514" r:id="rId9"/>
    <p:sldId id="1515" r:id="rId10"/>
    <p:sldId id="1516" r:id="rId11"/>
    <p:sldId id="1525" r:id="rId12"/>
    <p:sldId id="26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CD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22E8C-C2FA-4D43-969E-6BCEC6478C4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1D7A-CCBB-42C4-B8DB-1DB3396560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78D49-89F0-B84A-A2E9-4954859F3F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78436" y="369141"/>
            <a:ext cx="3920836" cy="397791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0"/>
            <a:ext cx="10661072" cy="503663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04E0-4029-4432-99D1-493017E15F03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5" y="193675"/>
            <a:ext cx="5327915" cy="501650"/>
          </a:xfrm>
          <a:prstGeom prst="rect">
            <a:avLst/>
          </a:prstGeom>
          <a:solidFill>
            <a:srgbClr val="00ACD2"/>
          </a:solidFill>
          <a:ln>
            <a:solidFill>
              <a:srgbClr val="00ACD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hangingPunct="1"/>
            <a:endParaRPr lang="zh-CN" altLang="en-US" sz="2665" b="1" kern="1200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 descr="研究院logo-2021_画板 1"/>
          <p:cNvPicPr>
            <a:picLocks noChangeAspect="1"/>
          </p:cNvPicPr>
          <p:nvPr userDrawn="1"/>
        </p:nvPicPr>
        <p:blipFill>
          <a:blip r:embed="rId14"/>
          <a:srcRect l="18141" t="35065" r="16401" b="37065"/>
          <a:stretch>
            <a:fillRect/>
          </a:stretch>
        </p:blipFill>
        <p:spPr>
          <a:xfrm>
            <a:off x="10031730" y="265430"/>
            <a:ext cx="1791970" cy="429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33F1-D536-41EA-9CF2-46F2991A59DB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02A6-DC75-4B5F-BEC7-F4CEEC2DAA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5064-9F64-46CE-AFC6-F5F9E1888A58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D1F8-B022-4456-A1CC-C9B438843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3060382"/>
            <a:ext cx="12192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量子虚时演化与量子玻尔兹曼机​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3087" y="4957335"/>
            <a:ext cx="8845826" cy="11068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sym typeface="+mn-ea"/>
              </a:rPr>
              <a:t>分享者：傅峻荣</a:t>
            </a:r>
            <a:endParaRPr lang="en-US" altLang="zh-CN" sz="2400" dirty="0">
              <a:solidFill>
                <a:schemeClr val="bg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2024.4.23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04149" y="831141"/>
            <a:ext cx="4583702" cy="730392"/>
            <a:chOff x="3471943" y="376909"/>
            <a:chExt cx="4583702" cy="7303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3471943" y="376909"/>
              <a:ext cx="2432682" cy="7303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972622" y="476250"/>
              <a:ext cx="2083023" cy="541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2859613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80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THANKS</a:t>
            </a:r>
            <a:endParaRPr lang="zh-CN" altLang="en-US" sz="680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3087" y="5531708"/>
            <a:ext cx="884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OMICS FOR ALL</a:t>
            </a: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基  因  科  技  造  福  人  类</a:t>
            </a:r>
          </a:p>
        </p:txBody>
      </p:sp>
      <p:pic>
        <p:nvPicPr>
          <p:cNvPr id="8" name="图片 7" descr="研究院新logo白色透明底2021-0826"/>
          <p:cNvPicPr>
            <a:picLocks noChangeAspect="1"/>
          </p:cNvPicPr>
          <p:nvPr/>
        </p:nvPicPr>
        <p:blipFill>
          <a:blip r:embed="rId2"/>
          <a:srcRect t="34938" b="36534"/>
          <a:stretch>
            <a:fillRect/>
          </a:stretch>
        </p:blipFill>
        <p:spPr>
          <a:xfrm>
            <a:off x="9476510" y="308215"/>
            <a:ext cx="2802159" cy="449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92881"/>
            <a:ext cx="5327915" cy="504000"/>
          </a:xfrm>
          <a:prstGeom prst="rect">
            <a:avLst/>
          </a:prstGeom>
          <a:noFill/>
        </p:spPr>
        <p:txBody>
          <a:bodyPr wrap="square" bIns="4680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玻尔兹曼机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" y="1183005"/>
            <a:ext cx="3609975" cy="66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545" y="1296035"/>
            <a:ext cx="2305050" cy="828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150" y="1939925"/>
            <a:ext cx="320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哈密顿去代替玻尔兹曼机节点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49795" y="2124710"/>
            <a:ext cx="216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玻尔兹曼采样概率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0" y="3333750"/>
            <a:ext cx="2562225" cy="847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5415" y="4436110"/>
            <a:ext cx="250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归一化系数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545" y="3524250"/>
            <a:ext cx="2609850" cy="657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16165" y="4353560"/>
            <a:ext cx="243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交叉熵损失函数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92881"/>
            <a:ext cx="5327915" cy="504000"/>
          </a:xfrm>
          <a:prstGeom prst="rect">
            <a:avLst/>
          </a:prstGeom>
          <a:noFill/>
        </p:spPr>
        <p:txBody>
          <a:bodyPr wrap="square" bIns="4680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变分量子虚实演化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" y="1056005"/>
            <a:ext cx="2543175" cy="428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545" y="908685"/>
            <a:ext cx="273367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645" y="1194435"/>
            <a:ext cx="3209925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220" y="3290570"/>
            <a:ext cx="981075" cy="2762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500000">
            <a:off x="2536825" y="2256790"/>
            <a:ext cx="1442085" cy="3994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>
            <a:off x="5055870" y="2458720"/>
            <a:ext cx="993775" cy="3994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9420000">
            <a:off x="7080250" y="2277110"/>
            <a:ext cx="1442085" cy="3994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0595" y="1571625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虚时表达式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47590" y="1684655"/>
            <a:ext cx="210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能量平均演化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07985" y="1623060"/>
            <a:ext cx="270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麦克拉克兰的变分原理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755" y="4533900"/>
            <a:ext cx="2400300" cy="5048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900" y="4533900"/>
            <a:ext cx="2609850" cy="5334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rot="19920000">
            <a:off x="3290570" y="3818890"/>
            <a:ext cx="1442085" cy="3994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2180000">
            <a:off x="6649085" y="3983990"/>
            <a:ext cx="1442085" cy="3994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770" y="5527040"/>
            <a:ext cx="3057525" cy="83820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 rot="5400000">
            <a:off x="4940935" y="4347210"/>
            <a:ext cx="1442085" cy="3994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92881"/>
            <a:ext cx="5327915" cy="504000"/>
          </a:xfrm>
          <a:prstGeom prst="rect">
            <a:avLst/>
          </a:prstGeom>
          <a:noFill/>
        </p:spPr>
        <p:txBody>
          <a:bodyPr wrap="square" bIns="4680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量子玻尔兹曼机算法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289050"/>
            <a:ext cx="2171700" cy="638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735" y="1374775"/>
            <a:ext cx="2428875" cy="466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20" y="1374775"/>
            <a:ext cx="2562225" cy="561975"/>
          </a:xfrm>
          <a:prstGeom prst="rect">
            <a:avLst/>
          </a:prstGeom>
        </p:spPr>
      </p:pic>
      <p:sp>
        <p:nvSpPr>
          <p:cNvPr id="5" name="手杖形箭头 4"/>
          <p:cNvSpPr/>
          <p:nvPr/>
        </p:nvSpPr>
        <p:spPr>
          <a:xfrm>
            <a:off x="1196975" y="995680"/>
            <a:ext cx="3906520" cy="379730"/>
          </a:xfrm>
          <a:prstGeom prst="utur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10800000" flipH="1">
            <a:off x="3570605" y="1841500"/>
            <a:ext cx="4509135" cy="408940"/>
          </a:xfrm>
          <a:prstGeom prst="utur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30" y="2987040"/>
            <a:ext cx="4286250" cy="2828925"/>
          </a:xfrm>
          <a:prstGeom prst="rect">
            <a:avLst/>
          </a:prstGeom>
        </p:spPr>
      </p:pic>
      <p:sp>
        <p:nvSpPr>
          <p:cNvPr id="9" name="下弧形箭头 8"/>
          <p:cNvSpPr/>
          <p:nvPr/>
        </p:nvSpPr>
        <p:spPr>
          <a:xfrm rot="9120000">
            <a:off x="1961515" y="4776470"/>
            <a:ext cx="1228090" cy="410845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下弧形箭头 9"/>
          <p:cNvSpPr/>
          <p:nvPr/>
        </p:nvSpPr>
        <p:spPr>
          <a:xfrm rot="20220000" flipH="1">
            <a:off x="2877820" y="5532755"/>
            <a:ext cx="1540510" cy="410845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3655" y="3736975"/>
            <a:ext cx="3514725" cy="171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5225" y="2011680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吉布斯概率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3735" y="2318385"/>
            <a:ext cx="242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吉布斯采样可见变量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69355" y="2339340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损失函数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16660" y="6143625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整体运行流程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25260" y="5673725"/>
            <a:ext cx="317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利用损失函数更新哈密顿参数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92881"/>
            <a:ext cx="5327915" cy="504000"/>
          </a:xfrm>
          <a:prstGeom prst="rect">
            <a:avLst/>
          </a:prstGeom>
          <a:noFill/>
        </p:spPr>
        <p:txBody>
          <a:bodyPr wrap="square" bIns="4680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量子玻尔兹曼机算法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吉布斯采样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" y="1193165"/>
            <a:ext cx="3400425" cy="542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" y="1967230"/>
            <a:ext cx="231457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5" y="3190875"/>
            <a:ext cx="2428875" cy="47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65625"/>
            <a:ext cx="4061460" cy="521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110" y="2190750"/>
            <a:ext cx="5666740" cy="22129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233545" y="1736090"/>
            <a:ext cx="2056130" cy="29648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0115" y="2550795"/>
            <a:ext cx="252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初态为贝尔态的直积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8840" y="3832225"/>
            <a:ext cx="230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虚实演化</a:t>
            </a:r>
            <a:r>
              <a:rPr lang="en-US" altLang="zh-CN"/>
              <a:t>ansatz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2135" y="5019040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采样</a:t>
            </a:r>
            <a:r>
              <a:rPr lang="en-US" altLang="zh-CN"/>
              <a:t>B</a:t>
            </a:r>
            <a:r>
              <a:rPr lang="zh-CN" altLang="en-US"/>
              <a:t>部分得到吉布斯采样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92881"/>
            <a:ext cx="5327915" cy="504000"/>
          </a:xfrm>
          <a:prstGeom prst="rect">
            <a:avLst/>
          </a:prstGeom>
          <a:noFill/>
        </p:spPr>
        <p:txBody>
          <a:bodyPr wrap="square" bIns="4680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量子玻尔兹曼机算法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-变分QBM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" y="938530"/>
            <a:ext cx="3352800" cy="163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340" y="938530"/>
            <a:ext cx="3219450" cy="1562100"/>
          </a:xfrm>
          <a:prstGeom prst="rect">
            <a:avLst/>
          </a:prstGeom>
        </p:spPr>
      </p:pic>
      <p:sp>
        <p:nvSpPr>
          <p:cNvPr id="4" name="上箭头 3"/>
          <p:cNvSpPr/>
          <p:nvPr/>
        </p:nvSpPr>
        <p:spPr>
          <a:xfrm rot="5400000">
            <a:off x="3717925" y="1297305"/>
            <a:ext cx="705485" cy="92075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" y="3043555"/>
            <a:ext cx="1819275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005" y="3043555"/>
            <a:ext cx="3829050" cy="8477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962150" y="3252470"/>
            <a:ext cx="1206500" cy="42989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05025" y="3043555"/>
            <a:ext cx="899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链式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140" y="3252470"/>
            <a:ext cx="3857625" cy="1383665"/>
          </a:xfrm>
          <a:prstGeom prst="rect">
            <a:avLst/>
          </a:prstGeom>
        </p:spPr>
      </p:pic>
      <p:cxnSp>
        <p:nvCxnSpPr>
          <p:cNvPr id="17" name="肘形连接符 16"/>
          <p:cNvCxnSpPr/>
          <p:nvPr/>
        </p:nvCxnSpPr>
        <p:spPr>
          <a:xfrm rot="16200000" flipV="1">
            <a:off x="7555865" y="2402840"/>
            <a:ext cx="892175" cy="807085"/>
          </a:xfrm>
          <a:prstGeom prst="bentConnector3">
            <a:avLst>
              <a:gd name="adj1" fmla="val 49964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7229475" y="3265805"/>
            <a:ext cx="742315" cy="4165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69150" y="369570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更新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0655" y="4721860"/>
            <a:ext cx="2809875" cy="714375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 flipV="1">
            <a:off x="6892925" y="2420620"/>
            <a:ext cx="133350" cy="217868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2540" y="4824095"/>
            <a:ext cx="268351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92881"/>
            <a:ext cx="5327915" cy="504000"/>
          </a:xfrm>
          <a:prstGeom prst="rect">
            <a:avLst/>
          </a:prstGeom>
          <a:noFill/>
        </p:spPr>
        <p:txBody>
          <a:bodyPr wrap="square" bIns="4680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量子玻尔兹曼机算法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-变分QBM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" y="943610"/>
            <a:ext cx="5715000" cy="470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655" y="1164590"/>
            <a:ext cx="5124450" cy="1971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655" y="3521075"/>
            <a:ext cx="54102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92881"/>
            <a:ext cx="5327915" cy="504000"/>
          </a:xfrm>
          <a:prstGeom prst="rect">
            <a:avLst/>
          </a:prstGeom>
          <a:noFill/>
        </p:spPr>
        <p:txBody>
          <a:bodyPr wrap="square" bIns="4680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" y="858520"/>
            <a:ext cx="4543425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0" y="125730"/>
            <a:ext cx="3978275" cy="6421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10" y="5251450"/>
            <a:ext cx="509587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192881"/>
            <a:ext cx="5327915" cy="504000"/>
          </a:xfrm>
          <a:prstGeom prst="rect">
            <a:avLst/>
          </a:prstGeom>
          <a:noFill/>
        </p:spPr>
        <p:txBody>
          <a:bodyPr wrap="square" bIns="4680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虚实演化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105" y="3600450"/>
            <a:ext cx="6419850" cy="2581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842010"/>
            <a:ext cx="3343275" cy="1552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780" y="1032510"/>
            <a:ext cx="6010275" cy="1171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6626d8a-76d9-4b70-965e-a8d690dc1054"/>
  <p:tag name="COMMONDATA" val="eyJoZGlkIjoiMTBjMjFiOGNlMjMzZTE2OWZlMDgzOGMzZGQ5YTYzN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 cap="rnd">
          <a:solidFill>
            <a:schemeClr val="accent1"/>
          </a:solidFill>
          <a:round/>
          <a:tailEnd type="arrow" w="med" len="med"/>
        </a:ln>
      </a:spPr>
      <a:bodyPr/>
      <a:lstStyle/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133</Words>
  <Application>Microsoft Office PowerPoint</Application>
  <PresentationFormat>宽屏</PresentationFormat>
  <Paragraphs>39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方正兰亭黑简体</vt:lpstr>
      <vt:lpstr>方正正粗黑简体</vt:lpstr>
      <vt:lpstr>方正正大黑简体</vt:lpstr>
      <vt:lpstr>方正正中黑简体</vt:lpstr>
      <vt:lpstr>微软雅黑</vt:lpstr>
      <vt:lpstr>Arial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黄丽坚(Lijian Huang)</dc:creator>
  <cp:lastModifiedBy>王嘉基(Jiaji Wang)</cp:lastModifiedBy>
  <cp:revision>100</cp:revision>
  <dcterms:created xsi:type="dcterms:W3CDTF">2021-12-13T10:01:00Z</dcterms:created>
  <dcterms:modified xsi:type="dcterms:W3CDTF">2024-09-06T06:13:19Z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0x010100B119803B1F4763478499E3264740C0D0</vt:lpwstr>
  </property>
  <property fmtid="{D5CDD505-2E9C-101B-9397-08002B2CF9AE}" pid="3" name="KSOProductBuildVer">
    <vt:lpwstr>2052-12.1.0.16729</vt:lpwstr>
  </property>
  <property fmtid="{D5CDD505-2E9C-101B-9397-08002B2CF9AE}" pid="4" name="MediaServiceImageTags">
    <vt:lpwstr/>
  </property>
  <property fmtid="{D5CDD505-2E9C-101B-9397-08002B2CF9AE}" pid="5" name="ICV">
    <vt:lpwstr>F43E919A8F11482DB5A95EBF83E4B792</vt:lpwstr>
  </property>
</Properties>
</file>