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hyperlink" Target="https://gamma.app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hyperlink" Target="https://gamma.app" TargetMode="Externa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6319599" y="3034427"/>
            <a:ext cx="5332690" cy="83319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ChatGPT介绍</a:t>
            </a:r>
            <a:endParaRPr lang="en-US" sz="5250" dirty="0"/>
          </a:p>
        </p:txBody>
      </p:sp>
      <p:sp>
        <p:nvSpPr>
          <p:cNvPr id="5" name="Text 3"/>
          <p:cNvSpPr/>
          <p:nvPr/>
        </p:nvSpPr>
        <p:spPr>
          <a:xfrm>
            <a:off x="6319599" y="4200882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消除对AI的神化现象，正确使用AIGC提高您的生产力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6319599" y="48228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219" y="4830485"/>
            <a:ext cx="340162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786086" y="4806196"/>
            <a:ext cx="1226820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</a:t>
            </a:r>
            <a:r>
              <a:rPr lang="en-US" sz="2185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hab</a:t>
            </a:r>
            <a:endParaRPr lang="en-US" sz="2185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"/>
            <a:ext cx="5486400" cy="8229600"/>
          </a:xfrm>
          <a:prstGeom prst="rect">
            <a:avLst/>
          </a:prstGeom>
        </p:spPr>
      </p:pic>
      <p:pic>
        <p:nvPicPr>
          <p:cNvPr id="10" name="Image 2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3609499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选择哪个大模型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348230" y="4637405"/>
            <a:ext cx="9933305" cy="266001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个人生活：可以使用国内的讯飞等模型。</a:t>
            </a:r>
            <a:b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学术研究：建议购买GPT-4.0。</a:t>
            </a:r>
            <a:b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工作需求：可考虑讯飞、GPT-3.5</a:t>
            </a:r>
            <a:r>
              <a:rPr lang="zh-CN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、</a:t>
            </a:r>
            <a:r>
              <a:rPr lang="en-US" altLang="zh-CN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bard</a:t>
            </a:r>
            <a:r>
              <a:rPr lang="zh-CN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、</a:t>
            </a:r>
            <a:r>
              <a:rPr lang="en-US" altLang="zh-CN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Calude</a:t>
            </a:r>
            <a:r>
              <a:rPr lang="zh-CN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、</a:t>
            </a:r>
            <a:r>
              <a:rPr lang="en-US" altLang="zh-CN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bing</a:t>
            </a:r>
            <a:r>
              <a:rPr lang="zh-CN" alt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等等</a:t>
            </a:r>
            <a:b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</a:b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348230" y="5598160"/>
            <a:ext cx="9933305" cy="43878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虽然GPT有很强的能力，但仍然需要人类的支持和监督。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1333143"/>
          </a:xfrm>
          <a:prstGeom prst="rect">
            <a:avLst/>
          </a:prstGeom>
        </p:spPr>
      </p:pic>
      <p:pic>
        <p:nvPicPr>
          <p:cNvPr id="8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6319599" y="3423285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QA环节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6319599" y="4450913"/>
            <a:ext cx="7477601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感谢您的聆听。如果您有任何问题，请随时提问。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6319599" y="2979063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GPT初期发展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6675001" y="4006691"/>
            <a:ext cx="712220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OpenAI 在 2018 年发布GPT-1.0 语言模型，主要用于生成文本。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675001" y="4450913"/>
            <a:ext cx="712220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2019-2020发布了GPT2.0、3.0，2020年ChatGPT3.5已经开发完成，未上线。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675001" y="4895136"/>
            <a:ext cx="7122200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342900" indent="-342900" algn="l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在 2022-2023 年，OpenAI推出了ChatGPT 3.5 &amp;&amp; 4.0。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9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>
              <a:alpha val="8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2348389" y="3245525"/>
            <a:ext cx="477012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GPT-3.5和GPT-4.0</a:t>
            </a:r>
            <a:endParaRPr lang="en-US" sz="4375" dirty="0"/>
          </a:p>
        </p:txBody>
      </p:sp>
      <p:sp>
        <p:nvSpPr>
          <p:cNvPr id="7" name="Text 4"/>
          <p:cNvSpPr/>
          <p:nvPr/>
        </p:nvSpPr>
        <p:spPr>
          <a:xfrm>
            <a:off x="2348389" y="4273153"/>
            <a:ext cx="9933503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2020-2021年底，GPT-3.5出现，但尚未推广使用。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2022年5-6月，GPT-4.0出现，准确率和功能都有很大提升。</a:t>
            </a:r>
            <a:endParaRPr lang="en-US" sz="1750" dirty="0"/>
          </a:p>
        </p:txBody>
      </p:sp>
      <p:pic>
        <p:nvPicPr>
          <p:cNvPr id="8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1788795"/>
            <a:ext cx="510540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GPT-4.0与3.5的区别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348389" y="2927509"/>
            <a:ext cx="4855726" cy="791527"/>
          </a:xfrm>
          <a:prstGeom prst="roundRect">
            <a:avLst>
              <a:gd name="adj" fmla="val 8422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2570559" y="3149679"/>
            <a:ext cx="246888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个性化教育能力更强</a:t>
            </a:r>
            <a:endParaRPr lang="en-US" sz="2185" dirty="0"/>
          </a:p>
        </p:txBody>
      </p:sp>
      <p:sp>
        <p:nvSpPr>
          <p:cNvPr id="7" name="Shape 5"/>
          <p:cNvSpPr/>
          <p:nvPr/>
        </p:nvSpPr>
        <p:spPr>
          <a:xfrm>
            <a:off x="7426285" y="2927509"/>
            <a:ext cx="4855726" cy="791527"/>
          </a:xfrm>
          <a:prstGeom prst="roundRect">
            <a:avLst>
              <a:gd name="adj" fmla="val 8422"/>
            </a:avLst>
          </a:prstGeom>
          <a:solidFill>
            <a:srgbClr val="2F3343"/>
          </a:solidFill>
        </p:spPr>
      </p:sp>
      <p:sp>
        <p:nvSpPr>
          <p:cNvPr id="8" name="Text 6"/>
          <p:cNvSpPr/>
          <p:nvPr/>
        </p:nvSpPr>
        <p:spPr>
          <a:xfrm>
            <a:off x="7648456" y="3149679"/>
            <a:ext cx="274320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答案准确度和质量更高</a:t>
            </a:r>
            <a:endParaRPr lang="en-US" sz="2185" dirty="0"/>
          </a:p>
        </p:txBody>
      </p:sp>
      <p:sp>
        <p:nvSpPr>
          <p:cNvPr id="9" name="Shape 7"/>
          <p:cNvSpPr/>
          <p:nvPr/>
        </p:nvSpPr>
        <p:spPr>
          <a:xfrm>
            <a:off x="2348389" y="3941207"/>
            <a:ext cx="4855726" cy="1138714"/>
          </a:xfrm>
          <a:prstGeom prst="roundRect">
            <a:avLst>
              <a:gd name="adj" fmla="val 5854"/>
            </a:avLst>
          </a:prstGeom>
          <a:solidFill>
            <a:srgbClr val="2F3343"/>
          </a:solidFill>
        </p:spPr>
      </p:sp>
      <p:sp>
        <p:nvSpPr>
          <p:cNvPr id="10" name="Text 8"/>
          <p:cNvSpPr/>
          <p:nvPr/>
        </p:nvSpPr>
        <p:spPr>
          <a:xfrm>
            <a:off x="2570559" y="4163378"/>
            <a:ext cx="362712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支持更多功能插件，约 720 个</a:t>
            </a:r>
            <a:endParaRPr lang="en-US" sz="2185" dirty="0"/>
          </a:p>
        </p:txBody>
      </p:sp>
      <p:sp>
        <p:nvSpPr>
          <p:cNvPr id="11" name="Shape 9"/>
          <p:cNvSpPr/>
          <p:nvPr/>
        </p:nvSpPr>
        <p:spPr>
          <a:xfrm>
            <a:off x="7426285" y="3941207"/>
            <a:ext cx="4855726" cy="1138714"/>
          </a:xfrm>
          <a:prstGeom prst="roundRect">
            <a:avLst>
              <a:gd name="adj" fmla="val 5854"/>
            </a:avLst>
          </a:prstGeom>
          <a:solidFill>
            <a:srgbClr val="2F3343"/>
          </a:solidFill>
        </p:spPr>
      </p:sp>
      <p:sp>
        <p:nvSpPr>
          <p:cNvPr id="12" name="Text 10"/>
          <p:cNvSpPr/>
          <p:nvPr/>
        </p:nvSpPr>
        <p:spPr>
          <a:xfrm>
            <a:off x="7648456" y="4163378"/>
            <a:ext cx="4411385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支持上传图片和文档，并且实现文本处理</a:t>
            </a:r>
            <a:endParaRPr lang="en-US" sz="2185" dirty="0"/>
          </a:p>
        </p:txBody>
      </p:sp>
      <p:sp>
        <p:nvSpPr>
          <p:cNvPr id="13" name="Shape 11"/>
          <p:cNvSpPr/>
          <p:nvPr/>
        </p:nvSpPr>
        <p:spPr>
          <a:xfrm>
            <a:off x="2348389" y="5302091"/>
            <a:ext cx="4855726" cy="1138714"/>
          </a:xfrm>
          <a:prstGeom prst="roundRect">
            <a:avLst>
              <a:gd name="adj" fmla="val 5854"/>
            </a:avLst>
          </a:prstGeom>
          <a:solidFill>
            <a:srgbClr val="2F3343"/>
          </a:solidFill>
        </p:spPr>
      </p:sp>
      <p:sp>
        <p:nvSpPr>
          <p:cNvPr id="14" name="Text 12"/>
          <p:cNvSpPr/>
          <p:nvPr/>
        </p:nvSpPr>
        <p:spPr>
          <a:xfrm>
            <a:off x="2570559" y="5524262"/>
            <a:ext cx="356616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可利用互联网生成或搜索答案</a:t>
            </a:r>
            <a:endParaRPr lang="en-US" sz="2185" dirty="0"/>
          </a:p>
        </p:txBody>
      </p:sp>
      <p:sp>
        <p:nvSpPr>
          <p:cNvPr id="15" name="Shape 13"/>
          <p:cNvSpPr/>
          <p:nvPr/>
        </p:nvSpPr>
        <p:spPr>
          <a:xfrm>
            <a:off x="7426285" y="5302091"/>
            <a:ext cx="4855726" cy="1138714"/>
          </a:xfrm>
          <a:prstGeom prst="roundRect">
            <a:avLst>
              <a:gd name="adj" fmla="val 5854"/>
            </a:avLst>
          </a:prstGeom>
          <a:solidFill>
            <a:srgbClr val="2F3343"/>
          </a:solidFill>
        </p:spPr>
      </p:sp>
      <p:sp>
        <p:nvSpPr>
          <p:cNvPr id="16" name="Text 14"/>
          <p:cNvSpPr/>
          <p:nvPr/>
        </p:nvSpPr>
        <p:spPr>
          <a:xfrm>
            <a:off x="7648456" y="5524262"/>
            <a:ext cx="4411385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由于信用卡问题大部分大陆用户无法体验GPT4.0</a:t>
            </a:r>
            <a:endParaRPr lang="en-US" sz="2185" dirty="0"/>
          </a:p>
        </p:txBody>
      </p:sp>
      <p:pic>
        <p:nvPicPr>
          <p:cNvPr id="17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2348389" y="656987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GPT功能概括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667833" y="1795701"/>
            <a:ext cx="27742" cy="5776793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6" name="Shape 4"/>
          <p:cNvSpPr/>
          <p:nvPr/>
        </p:nvSpPr>
        <p:spPr>
          <a:xfrm>
            <a:off x="2931616" y="2205335"/>
            <a:ext cx="777597" cy="27742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7" name="Shape 5"/>
          <p:cNvSpPr/>
          <p:nvPr/>
        </p:nvSpPr>
        <p:spPr>
          <a:xfrm>
            <a:off x="2431673" y="196929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8" name="Text 6"/>
          <p:cNvSpPr/>
          <p:nvPr/>
        </p:nvSpPr>
        <p:spPr>
          <a:xfrm>
            <a:off x="2620625" y="2010966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3903702" y="201787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信息形式转换</a:t>
            </a:r>
            <a:endParaRPr lang="en-US" sz="2185" dirty="0"/>
          </a:p>
        </p:txBody>
      </p:sp>
      <p:sp>
        <p:nvSpPr>
          <p:cNvPr id="10" name="Shape 8"/>
          <p:cNvSpPr/>
          <p:nvPr/>
        </p:nvSpPr>
        <p:spPr>
          <a:xfrm>
            <a:off x="2931616" y="4204990"/>
            <a:ext cx="777597" cy="27742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11" name="Shape 9"/>
          <p:cNvSpPr/>
          <p:nvPr/>
        </p:nvSpPr>
        <p:spPr>
          <a:xfrm>
            <a:off x="2431673" y="396894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2" name="Text 10"/>
          <p:cNvSpPr/>
          <p:nvPr/>
        </p:nvSpPr>
        <p:spPr>
          <a:xfrm>
            <a:off x="2593955" y="4010620"/>
            <a:ext cx="1752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3903702" y="4017526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信息精简</a:t>
            </a:r>
            <a:endParaRPr lang="en-US" sz="2185" dirty="0"/>
          </a:p>
        </p:txBody>
      </p:sp>
      <p:sp>
        <p:nvSpPr>
          <p:cNvPr id="14" name="Shape 12"/>
          <p:cNvSpPr/>
          <p:nvPr/>
        </p:nvSpPr>
        <p:spPr>
          <a:xfrm>
            <a:off x="2931616" y="6204645"/>
            <a:ext cx="777597" cy="27742"/>
          </a:xfrm>
          <a:prstGeom prst="rect">
            <a:avLst/>
          </a:prstGeom>
          <a:solidFill>
            <a:srgbClr val="6EB9FC"/>
          </a:solidFill>
        </p:spPr>
      </p:sp>
      <p:sp>
        <p:nvSpPr>
          <p:cNvPr id="15" name="Shape 13"/>
          <p:cNvSpPr/>
          <p:nvPr/>
        </p:nvSpPr>
        <p:spPr>
          <a:xfrm>
            <a:off x="2431673" y="596860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6" name="Text 14"/>
          <p:cNvSpPr/>
          <p:nvPr/>
        </p:nvSpPr>
        <p:spPr>
          <a:xfrm>
            <a:off x="2590145" y="6010275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5" dirty="0"/>
          </a:p>
        </p:txBody>
      </p:sp>
      <p:sp>
        <p:nvSpPr>
          <p:cNvPr id="17" name="Text 15"/>
          <p:cNvSpPr/>
          <p:nvPr/>
        </p:nvSpPr>
        <p:spPr>
          <a:xfrm>
            <a:off x="3903702" y="6017181"/>
            <a:ext cx="2221944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生成文本(不稳定)</a:t>
            </a:r>
            <a:endParaRPr lang="en-US" sz="2185" dirty="0"/>
          </a:p>
        </p:txBody>
      </p:sp>
      <p:pic>
        <p:nvPicPr>
          <p:cNvPr id="18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6319599" y="2545556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信息形式转换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6319599" y="3746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6" name="Text 4"/>
          <p:cNvSpPr/>
          <p:nvPr/>
        </p:nvSpPr>
        <p:spPr>
          <a:xfrm>
            <a:off x="6508552" y="3788450"/>
            <a:ext cx="12192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25" dirty="0"/>
          </a:p>
        </p:txBody>
      </p:sp>
      <p:sp>
        <p:nvSpPr>
          <p:cNvPr id="7" name="Text 5"/>
          <p:cNvSpPr/>
          <p:nvPr/>
        </p:nvSpPr>
        <p:spPr>
          <a:xfrm>
            <a:off x="7041713" y="3823097"/>
            <a:ext cx="290560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语言翻译:英语翻译成中文</a:t>
            </a:r>
            <a:endParaRPr lang="en-US" sz="2185" dirty="0"/>
          </a:p>
        </p:txBody>
      </p:sp>
      <p:sp>
        <p:nvSpPr>
          <p:cNvPr id="8" name="Shape 6"/>
          <p:cNvSpPr/>
          <p:nvPr/>
        </p:nvSpPr>
        <p:spPr>
          <a:xfrm>
            <a:off x="10169485" y="3746778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9" name="Text 7"/>
          <p:cNvSpPr/>
          <p:nvPr/>
        </p:nvSpPr>
        <p:spPr>
          <a:xfrm>
            <a:off x="10331768" y="3788450"/>
            <a:ext cx="17526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25" dirty="0"/>
          </a:p>
        </p:txBody>
      </p:sp>
      <p:sp>
        <p:nvSpPr>
          <p:cNvPr id="10" name="Text 8"/>
          <p:cNvSpPr/>
          <p:nvPr/>
        </p:nvSpPr>
        <p:spPr>
          <a:xfrm>
            <a:off x="10891599" y="3823097"/>
            <a:ext cx="2905601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文体转换：如:文言文翻译成白话文</a:t>
            </a:r>
            <a:endParaRPr lang="en-US" sz="2185" dirty="0"/>
          </a:p>
        </p:txBody>
      </p:sp>
      <p:sp>
        <p:nvSpPr>
          <p:cNvPr id="11" name="Shape 9"/>
          <p:cNvSpPr/>
          <p:nvPr/>
        </p:nvSpPr>
        <p:spPr>
          <a:xfrm>
            <a:off x="6319599" y="491323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F3343"/>
          </a:solidFill>
        </p:spPr>
      </p:sp>
      <p:sp>
        <p:nvSpPr>
          <p:cNvPr id="12" name="Text 10"/>
          <p:cNvSpPr/>
          <p:nvPr/>
        </p:nvSpPr>
        <p:spPr>
          <a:xfrm>
            <a:off x="6478072" y="4954905"/>
            <a:ext cx="182880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7041713" y="4989552"/>
            <a:ext cx="675548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领域信息转换：医学、法律或技术领域的专业文本翻译：将专业文本翻译成一般性或非专业性的内容。</a:t>
            </a:r>
            <a:endParaRPr lang="en-US" sz="2185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5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833199" y="2890123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信息精简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833199" y="3917752"/>
            <a:ext cx="74776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GPT可以将复杂的信息进行简化，以便于人们的理解和记忆。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数据分析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分析上市公司财报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 将内容整理成大纲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6319599" y="1290876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生成文本(不稳定)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6319599" y="2318504"/>
            <a:ext cx="7477601" cy="462022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通过输入一些关键词，GPT可以生成从简单的段落到几页长的文本。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1. 回答问题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2. 写邮件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3. 写简单的段落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4. 做PPT大纲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5. 做流程图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6. 处理EXCEL表格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7. 翻译各种文件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8. 做各种数据分析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9. 智能问答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10. 员工招聘与培训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11. 生成代码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
</a:t>
            </a: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12. 各种问题的决策分析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7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sp>
        <p:nvSpPr>
          <p:cNvPr id="4" name="Text 2"/>
          <p:cNvSpPr/>
          <p:nvPr/>
        </p:nvSpPr>
        <p:spPr>
          <a:xfrm>
            <a:off x="3610689" y="456367"/>
            <a:ext cx="3314462" cy="51792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080"/>
              </a:lnSpc>
              <a:buNone/>
            </a:pPr>
            <a:r>
              <a:rPr lang="en-US" sz="326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GPT应用示例</a:t>
            </a:r>
            <a:endParaRPr lang="en-US" sz="326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0689" y="1305639"/>
            <a:ext cx="3580209" cy="221265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10689" y="3725347"/>
            <a:ext cx="1657231" cy="2589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40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个性化解答问题</a:t>
            </a:r>
            <a:endParaRPr lang="en-US" sz="1630" dirty="0"/>
          </a:p>
        </p:txBody>
      </p:sp>
      <p:sp>
        <p:nvSpPr>
          <p:cNvPr id="7" name="Text 4"/>
          <p:cNvSpPr/>
          <p:nvPr/>
        </p:nvSpPr>
        <p:spPr>
          <a:xfrm>
            <a:off x="3610689" y="4149923"/>
            <a:ext cx="3580209" cy="2651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90"/>
              </a:lnSpc>
              <a:buNone/>
            </a:pPr>
            <a:r>
              <a:rPr lang="en-US" sz="130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根据提问者背景调整解释程度。</a:t>
            </a:r>
            <a:endParaRPr lang="en-US" sz="130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382" y="1305639"/>
            <a:ext cx="3580328" cy="221277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39382" y="3725466"/>
            <a:ext cx="1657231" cy="2589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40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生成文案</a:t>
            </a:r>
            <a:endParaRPr lang="en-US" sz="1630" dirty="0"/>
          </a:p>
        </p:txBody>
      </p:sp>
      <p:sp>
        <p:nvSpPr>
          <p:cNvPr id="10" name="Text 6"/>
          <p:cNvSpPr/>
          <p:nvPr/>
        </p:nvSpPr>
        <p:spPr>
          <a:xfrm>
            <a:off x="7439382" y="4150042"/>
            <a:ext cx="3580328" cy="2651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90"/>
              </a:lnSpc>
              <a:buNone/>
            </a:pPr>
            <a:r>
              <a:rPr lang="en-US" sz="130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如知乎回答、小红书笔记等。</a:t>
            </a:r>
            <a:endParaRPr lang="en-US" sz="130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689" y="4663678"/>
            <a:ext cx="3580209" cy="221265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610689" y="7083385"/>
            <a:ext cx="1657231" cy="2589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40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辅助写作</a:t>
            </a:r>
            <a:endParaRPr lang="en-US" sz="1630" dirty="0"/>
          </a:p>
        </p:txBody>
      </p:sp>
      <p:sp>
        <p:nvSpPr>
          <p:cNvPr id="13" name="Text 8"/>
          <p:cNvSpPr/>
          <p:nvPr/>
        </p:nvSpPr>
        <p:spPr>
          <a:xfrm>
            <a:off x="3610689" y="7507962"/>
            <a:ext cx="3580209" cy="2651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90"/>
              </a:lnSpc>
              <a:buNone/>
            </a:pPr>
            <a:r>
              <a:rPr lang="en-US" sz="130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如邮件、代码、PPT等。</a:t>
            </a:r>
            <a:endParaRPr lang="en-US" sz="130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382" y="4663678"/>
            <a:ext cx="3580328" cy="221277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39382" y="7083504"/>
            <a:ext cx="1657231" cy="25896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40"/>
              </a:lnSpc>
              <a:buNone/>
            </a:pPr>
            <a:r>
              <a:rPr lang="en-US" sz="1630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信息转换</a:t>
            </a:r>
            <a:endParaRPr lang="en-US" sz="1630" dirty="0"/>
          </a:p>
        </p:txBody>
      </p:sp>
      <p:sp>
        <p:nvSpPr>
          <p:cNvPr id="16" name="Text 10"/>
          <p:cNvSpPr/>
          <p:nvPr/>
        </p:nvSpPr>
        <p:spPr>
          <a:xfrm>
            <a:off x="7439382" y="7508081"/>
            <a:ext cx="3580328" cy="2651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90"/>
              </a:lnSpc>
              <a:buNone/>
            </a:pPr>
            <a:r>
              <a:rPr lang="en-US" sz="1305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如文档格式转换、翻译等。</a:t>
            </a:r>
            <a:endParaRPr lang="en-US" sz="1305" dirty="0"/>
          </a:p>
        </p:txBody>
      </p:sp>
      <p:pic>
        <p:nvPicPr>
          <p:cNvPr id="17" name="Image 4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WPS Writer</Application>
  <PresentationFormat>On-screen Show (16:9)</PresentationFormat>
  <Paragraphs>96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SimSun</vt:lpstr>
      <vt:lpstr>Wingdings</vt:lpstr>
      <vt:lpstr>Lora</vt:lpstr>
      <vt:lpstr>苹方-简</vt:lpstr>
      <vt:lpstr>Lora</vt:lpstr>
      <vt:lpstr>Lora</vt:lpstr>
      <vt:lpstr>Source Sans Pro</vt:lpstr>
      <vt:lpstr>Source Sans Pro</vt:lpstr>
      <vt:lpstr>Source Sans Pro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i564407</cp:lastModifiedBy>
  <cp:revision>5</cp:revision>
  <dcterms:created xsi:type="dcterms:W3CDTF">2023-09-24T10:51:02Z</dcterms:created>
  <dcterms:modified xsi:type="dcterms:W3CDTF">2023-09-24T10:51:02Z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1033-5.3.0.7932</vt:lpwstr>
  </property>
</Properties>
</file>