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0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049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output digital analog and a little programming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Sell the</a:t>
            </a:r>
            <a:r>
              <a:rPr lang="en-US" baseline="0" dirty="0" smtClean="0"/>
              <a:t> </a:t>
            </a:r>
            <a:r>
              <a:rPr lang="en-US" baseline="0" smtClean="0"/>
              <a:t>MakerSpace</a:t>
            </a:r>
            <a:r>
              <a:rPr lang="en-US" baseline="0" dirty="0" smtClean="0"/>
              <a:t> and why students would want to become members.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Introduce instructors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Overview of what will</a:t>
            </a:r>
            <a:r>
              <a:rPr lang="en-US" baseline="0" dirty="0" smtClean="0"/>
              <a:t> be covered. This is designed to be 90 minutes which isn’t a lot of time but what we’re hoping to gain is confidence that you can find a project and pickup and run with it without being intimidated. These 3 functions cover a very large percentage of what you’ll be doing with an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on any project. We’ll also cover further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resources.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Microcontroller Invented in 2005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Strong friend in Italian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Open source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5x better than moon shuttle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Atmega 328 chip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Coding is accessible and tranferable C++,processing, drag and drop for kids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7-12V wall wart or battery (9v works well)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16Mhz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32k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14 digital pins 6 analog pins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Known good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How fast can you blink it and still see it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Wave it, persistance of vision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peripheral vision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Long short Long short, heartbeat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Brackets are like the bun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Programming is write, test, write, test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oBUXOOdLXY" TargetMode="External"/><Relationship Id="rId4" Type="http://schemas.openxmlformats.org/officeDocument/2006/relationships/hyperlink" Target="https://learn.adafruit.com/category/learn-arduino" TargetMode="External"/><Relationship Id="rId5" Type="http://schemas.openxmlformats.org/officeDocument/2006/relationships/hyperlink" Target="http://www.youtube.com/watch?v=fCxzA9_kg6s&amp;list=PLA567CE235D39FA84" TargetMode="External"/><Relationship Id="rId6" Type="http://schemas.openxmlformats.org/officeDocument/2006/relationships/hyperlink" Target="http://www.makezine.com" TargetMode="External"/><Relationship Id="rId7" Type="http://schemas.openxmlformats.org/officeDocument/2006/relationships/hyperlink" Target="http://www.duluthmakerspace.com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Blink?from=Tutorial.BlinkingLED" TargetMode="External"/><Relationship Id="rId4" Type="http://schemas.openxmlformats.org/officeDocument/2006/relationships/hyperlink" Target="http://arduino.cc/en/tutorial/button" TargetMode="External"/><Relationship Id="rId5" Type="http://schemas.openxmlformats.org/officeDocument/2006/relationships/hyperlink" Target="https://learn.adafruit.com/adafruit-arduino-lesson-14-servo-motors" TargetMode="External"/><Relationship Id="rId6" Type="http://schemas.openxmlformats.org/officeDocument/2006/relationships/hyperlink" Target="https://learn.adafruit.com/category/learn-arduino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arduino.c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rduino.c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to Arduino</a:t>
            </a: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Blink an off board LED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Arduino.cc &gt; Learning &gt; Examples &gt; Blink shows the wiring diagram (ignore resistor)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Figure out how to change the blink rate or add a heartbeat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would you share with other beginners?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a button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Arduino.cc Learning &gt; </a:t>
            </a:r>
            <a:r>
              <a:rPr lang="en-US" dirty="0" smtClean="0"/>
              <a:t>Examples &gt; </a:t>
            </a:r>
            <a:r>
              <a:rPr lang="en" dirty="0" smtClean="0"/>
              <a:t>Digital </a:t>
            </a:r>
            <a:r>
              <a:rPr lang="en" dirty="0"/>
              <a:t>&gt; Input Pullup Serial</a:t>
            </a:r>
          </a:p>
          <a:p>
            <a:pPr marL="457200" lvl="0" indent="-419100" rtl="0"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IDE &gt; File &gt; Examples &gt; Digital &gt; DigitalInputPullup</a:t>
            </a:r>
          </a:p>
          <a:p>
            <a:pPr marL="457200" lvl="0" indent="-419100" rtl="0"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can you learn from the code? Invert the button press or find the Serial Monitor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Servo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learn.adafruit.com &gt; search “arduino servo” &gt; Lesson 14 &gt; Breadboard layout for sweep and Arduino Code for Sweep</a:t>
            </a:r>
          </a:p>
          <a:p>
            <a:pPr marL="457200" lvl="0" indent="-419100" rtl="0"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Wire colors are likely wrong</a:t>
            </a:r>
            <a:br>
              <a:rPr lang="en"/>
            </a:br>
            <a:r>
              <a:rPr lang="en"/>
              <a:t>Red is power, black/brown is ground, else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How Arduino is Open Source Imagination</a:t>
            </a:r>
          </a:p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Adafruit learn Arduino</a:t>
            </a:r>
          </a:p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Tutorial Series for Arduino Videos</a:t>
            </a:r>
          </a:p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Make Magazine</a:t>
            </a:r>
          </a:p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Duluth MakerSpace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Resources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$25/month </a:t>
            </a:r>
            <a:r>
              <a:rPr lang="en" dirty="0" smtClean="0"/>
              <a:t>membership</a:t>
            </a:r>
            <a:endParaRPr lang="en" dirty="0"/>
          </a:p>
          <a:p>
            <a:pPr marL="914400" lvl="1" indent="-3810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Access to tools and people during open hours</a:t>
            </a:r>
          </a:p>
          <a:p>
            <a:pPr marL="914400" lvl="1" indent="-3810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Member meetings Sunday’s at 6pm</a:t>
            </a:r>
          </a:p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Free meetings Wednesday evenings</a:t>
            </a:r>
          </a:p>
          <a:p>
            <a:pPr marL="457200" lvl="0" indent="-41910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3D printed gift certificates </a:t>
            </a:r>
            <a:r>
              <a:rPr lang="en" dirty="0"/>
              <a:t>available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Your </a:t>
            </a:r>
            <a:r>
              <a:rPr lang="en-US" dirty="0" err="1" smtClean="0"/>
              <a:t>MakerSpace</a:t>
            </a:r>
            <a:r>
              <a:rPr lang="en-US" dirty="0" smtClean="0"/>
              <a:t> info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</a:t>
            </a:r>
            <a:r>
              <a:rPr lang="en-US" dirty="0" err="1" smtClean="0"/>
              <a:t>Licence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Permits reuse with attribution</a:t>
            </a:r>
          </a:p>
          <a:p>
            <a:r>
              <a:rPr lang="en-US" dirty="0"/>
              <a:t>http://</a:t>
            </a:r>
            <a:r>
              <a:rPr lang="en-US" dirty="0" err="1"/>
              <a:t>opensource.org</a:t>
            </a:r>
            <a:r>
              <a:rPr lang="en-US" dirty="0"/>
              <a:t>/licenses/MIT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Original presentation by:</a:t>
            </a:r>
          </a:p>
          <a:p>
            <a:endParaRPr lang="en-US" dirty="0"/>
          </a:p>
        </p:txBody>
      </p:sp>
      <p:pic>
        <p:nvPicPr>
          <p:cNvPr id="5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575" y="3004399"/>
            <a:ext cx="2742654" cy="1023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76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Teachers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Teacher 1</a:t>
            </a:r>
            <a:endParaRPr lang="en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Teacher 2</a:t>
            </a:r>
            <a:endParaRPr dirty="0"/>
          </a:p>
        </p:txBody>
      </p:sp>
      <p:pic>
        <p:nvPicPr>
          <p:cNvPr id="2" name="Picture 1" descr="68747470733a2f2f662e636c6f75642e6769746875622e636f6d2f6173736574732f323639323831302f323130343036312f34643839316563302d386637362d313165332d393230322d6637333934306431306632302e706e6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0" y="1897250"/>
            <a:ext cx="1905410" cy="2453729"/>
          </a:xfrm>
          <a:prstGeom prst="rect">
            <a:avLst/>
          </a:prstGeom>
        </p:spPr>
      </p:pic>
      <p:pic>
        <p:nvPicPr>
          <p:cNvPr id="7" name="Picture 6" descr="68747470733a2f2f662e636c6f75642e6769746875622e636f6d2f6173736574732f323639323831302f323130343036312f34643839316563302d386637362d313165332d393230322d6637333934306431306632302e706e6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94" y="1897250"/>
            <a:ext cx="1905410" cy="24537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Goals today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 first programs to see how easy it is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What is Arduino?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Blink an LED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4"/>
              </a:rPr>
              <a:t>Use a button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5"/>
              </a:rPr>
              <a:t>Control a servo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Connect to Arduino </a:t>
            </a:r>
            <a:r>
              <a:rPr lang="en" u="sng">
                <a:solidFill>
                  <a:schemeClr val="hlink"/>
                </a:solidFill>
                <a:hlinkClick r:id="rId6"/>
              </a:rP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Arduino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Microcontroller built around Atmel chip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Started 2005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Open Source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Strong friend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500" y="1891424"/>
            <a:ext cx="44916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 good for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Easy for artists, kids, and prototyping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045" y="3260355"/>
            <a:ext cx="2186328" cy="135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674" y="1952905"/>
            <a:ext cx="1568315" cy="134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l="19489" t="10532" r="19738" b="15655"/>
          <a:stretch/>
        </p:blipFill>
        <p:spPr>
          <a:xfrm>
            <a:off x="1211250" y="3278795"/>
            <a:ext cx="1806850" cy="133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249" y="1952905"/>
            <a:ext cx="3024763" cy="134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8242701184_14329918cb_z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27" y="1952900"/>
            <a:ext cx="1325895" cy="1325895"/>
          </a:xfrm>
          <a:prstGeom prst="rect">
            <a:avLst/>
          </a:prstGeom>
        </p:spPr>
      </p:pic>
      <p:pic>
        <p:nvPicPr>
          <p:cNvPr id="4" name="Picture 3" descr="5937721847_57d2b74f7d_z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62" y="3278795"/>
            <a:ext cx="2010283" cy="13349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0544" y="4660195"/>
            <a:ext cx="5532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Photo credits; </a:t>
            </a:r>
            <a:r>
              <a:rPr lang="en-US" sz="1100" dirty="0" err="1" smtClean="0"/>
              <a:t>ArduCopter</a:t>
            </a:r>
            <a:r>
              <a:rPr lang="en-US" sz="1100" dirty="0" smtClean="0"/>
              <a:t>, </a:t>
            </a:r>
            <a:r>
              <a:rPr lang="en-US" sz="1100" dirty="0" err="1" smtClean="0"/>
              <a:t>APCMag</a:t>
            </a:r>
            <a:r>
              <a:rPr lang="en-US" sz="1100" dirty="0" smtClean="0"/>
              <a:t>, </a:t>
            </a:r>
            <a:r>
              <a:rPr lang="en-US" sz="1100" dirty="0" err="1" smtClean="0"/>
              <a:t>SparkleLabs</a:t>
            </a:r>
            <a:r>
              <a:rPr lang="en-US" sz="1100" dirty="0" smtClean="0"/>
              <a:t>, </a:t>
            </a:r>
            <a:r>
              <a:rPr lang="en-US" sz="1100" dirty="0" err="1" smtClean="0"/>
              <a:t>Adafruit</a:t>
            </a:r>
            <a:r>
              <a:rPr lang="en-US" sz="1100" dirty="0" smtClean="0"/>
              <a:t>, unknown, </a:t>
            </a:r>
            <a:r>
              <a:rPr lang="en-US" sz="1100" dirty="0" err="1" smtClean="0"/>
              <a:t>ProjectAllusion</a:t>
            </a:r>
            <a:endParaRPr lang="en-US" sz="11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Board layout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t="10313"/>
          <a:stretch/>
        </p:blipFill>
        <p:spPr>
          <a:xfrm>
            <a:off x="2119676" y="1232300"/>
            <a:ext cx="4790266" cy="34746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68748" y="4669642"/>
            <a:ext cx="2434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Illustration Credit; </a:t>
            </a:r>
            <a:r>
              <a:rPr lang="en-US" sz="1100" dirty="0" err="1" smtClean="0"/>
              <a:t>arduinomatic.com</a:t>
            </a:r>
            <a:endParaRPr lang="en-US" sz="11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Arduino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www.arduino.cc</a:t>
            </a:r>
            <a:r>
              <a:rPr lang="en"/>
              <a:t> for IDE and drivers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Cross platform Windows, Mac, Linux, mobile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Plug it in, Open “Arduino” from the Desktop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Double check Tools menu &gt; Board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 Tools menu &gt; Serial Port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Arduino IDE</a:t>
            </a:r>
          </a:p>
          <a:p>
            <a:pPr marL="914400" lvl="1" indent="-228600" rtl="0">
              <a:spcBef>
                <a:spcPts val="0"/>
              </a:spcBef>
              <a:buNone/>
            </a:pPr>
            <a:r>
              <a:rPr lang="en"/>
              <a:t>Files &gt; Examples</a:t>
            </a:r>
          </a:p>
          <a:p>
            <a:pPr marL="914400" lvl="1" indent="-22860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www.arduino.cc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Learning &gt; Examples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Blink on board LED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File &gt; Examples &gt; Basics &gt; Blink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File &gt; Upload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Shows that your board is working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Is there a quicker way to Upload?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516</Words>
  <Application>Microsoft Macintosh PowerPoint</Application>
  <PresentationFormat>On-screen Show (16:9)</PresentationFormat>
  <Paragraphs>89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simple-light</vt:lpstr>
      <vt:lpstr>swiss</vt:lpstr>
      <vt:lpstr>Intro to Arduino</vt:lpstr>
      <vt:lpstr>Teachers</vt:lpstr>
      <vt:lpstr>Class</vt:lpstr>
      <vt:lpstr>What's Arduino</vt:lpstr>
      <vt:lpstr>What is it good for</vt:lpstr>
      <vt:lpstr>Board layout</vt:lpstr>
      <vt:lpstr>Arduino Software</vt:lpstr>
      <vt:lpstr>Examples</vt:lpstr>
      <vt:lpstr>Blink on board LED</vt:lpstr>
      <vt:lpstr>Blink an off board LED</vt:lpstr>
      <vt:lpstr>Use a button</vt:lpstr>
      <vt:lpstr>Servo</vt:lpstr>
      <vt:lpstr>More Resources</vt:lpstr>
      <vt:lpstr>Your MakerSpace info</vt:lpstr>
      <vt:lpstr>MIT Licence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</dc:title>
  <cp:lastModifiedBy>Heather Bastian</cp:lastModifiedBy>
  <cp:revision>4</cp:revision>
  <dcterms:modified xsi:type="dcterms:W3CDTF">2015-02-28T13:34:34Z</dcterms:modified>
</cp:coreProperties>
</file>