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Footwear. </a:t>
            </a:r>
            <a:r>
              <a:rPr lang="en-US" sz="2400" dirty="0"/>
              <a:t>(</a:t>
            </a:r>
            <a:r>
              <a:rPr lang="th-TH" sz="2400" dirty="0"/>
              <a:t>รองเท้า</a:t>
            </a:r>
            <a:r>
              <a:rPr lang="en-US" sz="2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65311637 นายณัฐวุฒิ  เทพคำ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Footwear (</a:t>
            </a:r>
            <a:r>
              <a:rPr lang="th-TH" dirty="0"/>
              <a:t>รองเท้า</a:t>
            </a:r>
            <a:r>
              <a:rPr lang="en-US" dirty="0"/>
              <a:t>)</a:t>
            </a:r>
          </a:p>
        </p:txBody>
      </p:sp>
      <p:graphicFrame>
        <p:nvGraphicFramePr>
          <p:cNvPr id="10" name="ตัวแทนเนื้อหา 9">
            <a:extLst>
              <a:ext uri="{FF2B5EF4-FFF2-40B4-BE49-F238E27FC236}">
                <a16:creationId xmlns:a16="http://schemas.microsoft.com/office/drawing/2014/main" id="{12E863BA-C6C0-0AD2-5207-F56E3B2F8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772771"/>
              </p:ext>
            </p:extLst>
          </p:nvPr>
        </p:nvGraphicFramePr>
        <p:xfrm>
          <a:off x="949036" y="2714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86642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70019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112721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9882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930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ลำดับ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ชนิดข้อมูล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values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Sneaker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4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3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force 1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2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(UK)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48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(THB)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3700.0</a:t>
                      </a:r>
                      <a:endParaRPr lang="th-T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90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Feature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การแสดงผลของข้อมูล เมื่อกดตรงช่องข้อมูลจะแสดงหน้าต่างข้อมูลที่บันทึกไว้ และสามารถกดแก้ไขข้อมูลได้ภายในหน้าต่างแสดงข้อมูล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25672F3-53B6-8FBD-770F-500DC4ED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99" y="3039507"/>
            <a:ext cx="2718094" cy="33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101</Words>
  <Application>Microsoft Office PowerPoint</Application>
  <PresentationFormat>แบบจอกว้าง</PresentationFormat>
  <Paragraphs>40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Footwear. (รองเท้า)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NATTAWUT TEPKAM</cp:lastModifiedBy>
  <cp:revision>3</cp:revision>
  <dcterms:created xsi:type="dcterms:W3CDTF">2024-10-08T09:35:04Z</dcterms:created>
  <dcterms:modified xsi:type="dcterms:W3CDTF">2024-10-08T14:24:58Z</dcterms:modified>
</cp:coreProperties>
</file>