
<file path=Q2/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Q2/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Q2/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Q2/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Q2/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Q2/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Q2/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Q2/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Q2/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Q2/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Q2/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Q2/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Q2/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Q2/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Q2/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78"/>
            <a:ext cx="9144003" cy="50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73972" y="2181581"/>
            <a:ext cx="67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578"/>
            <a:ext cx="9144003" cy="50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73972" y="2181581"/>
            <a:ext cx="67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Q2/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Q2/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Q2/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