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67BE-0268-46A3-8703-F4CC88D8D37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0244-1E80-4D0E-BE1F-2A756285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67BE-0268-46A3-8703-F4CC88D8D37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0244-1E80-4D0E-BE1F-2A756285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67BE-0268-46A3-8703-F4CC88D8D37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0244-1E80-4D0E-BE1F-2A756285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6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67BE-0268-46A3-8703-F4CC88D8D37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0244-1E80-4D0E-BE1F-2A756285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0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67BE-0268-46A3-8703-F4CC88D8D37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0244-1E80-4D0E-BE1F-2A756285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67BE-0268-46A3-8703-F4CC88D8D37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0244-1E80-4D0E-BE1F-2A756285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2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67BE-0268-46A3-8703-F4CC88D8D37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0244-1E80-4D0E-BE1F-2A756285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67BE-0268-46A3-8703-F4CC88D8D37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0244-1E80-4D0E-BE1F-2A756285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67BE-0268-46A3-8703-F4CC88D8D37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0244-1E80-4D0E-BE1F-2A756285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3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67BE-0268-46A3-8703-F4CC88D8D37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0244-1E80-4D0E-BE1F-2A756285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1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67BE-0268-46A3-8703-F4CC88D8D37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0244-1E80-4D0E-BE1F-2A756285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67BE-0268-46A3-8703-F4CC88D8D37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00244-1E80-4D0E-BE1F-2A756285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44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Duman</dc:creator>
  <cp:lastModifiedBy>Duman</cp:lastModifiedBy>
  <cp:revision>1</cp:revision>
  <dcterms:created xsi:type="dcterms:W3CDTF">2020-10-31T09:54:17Z</dcterms:created>
  <dcterms:modified xsi:type="dcterms:W3CDTF">2020-10-31T09:54:43Z</dcterms:modified>
</cp:coreProperties>
</file>