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07A"/>
    <a:srgbClr val="2C1616"/>
    <a:srgbClr val="1F2020"/>
    <a:srgbClr val="F3E998"/>
    <a:srgbClr val="A07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47C40-2F8F-4727-AA1F-14412342E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0B04F4-DBDF-4E7A-A219-5A8F78627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E3A950-9B87-4C58-9239-3DCC42F7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7CEF-EA5D-4358-A708-4CC050D2D281}" type="datetimeFigureOut">
              <a:rPr lang="nl-NL" smtClean="0"/>
              <a:t>15-4-2021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E683A2-F360-4027-B90B-2EE86E9F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46D933F-EA11-4878-8EA9-F35A64A7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C3BF-04C7-4378-8A8B-57DFEE878B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252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88CC8-5ECE-4D2C-A514-F1A078DF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9652E55-8648-4D61-900A-9C0278562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95CAA6-F557-432D-97DC-7272FE67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7CEF-EA5D-4358-A708-4CC050D2D281}" type="datetimeFigureOut">
              <a:rPr lang="nl-NL" smtClean="0"/>
              <a:t>15-4-2021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822049-47F8-49AF-AFED-932019C3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43C175-5A74-4522-9516-29285DA5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C3BF-04C7-4378-8A8B-57DFEE878B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27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0DF0487-5D00-4642-BD64-128594AAD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D8521B3-00EF-4643-B01E-9BC7F5155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73A2FE-D7C8-48D7-8CE6-437FEE22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7CEF-EA5D-4358-A708-4CC050D2D281}" type="datetimeFigureOut">
              <a:rPr lang="nl-NL" smtClean="0"/>
              <a:t>15-4-2021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8FD364-C8D9-4ECD-A0D7-83AC23F8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DB1040-2CB8-464A-92C0-D18407B1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C3BF-04C7-4378-8A8B-57DFEE878B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301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7027B-EBF7-498B-9EC7-E21D7187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4E4746-B87B-4912-8186-D3E82DEC1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5D045D-FD42-40DD-BF2B-C40348EA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7CEF-EA5D-4358-A708-4CC050D2D281}" type="datetimeFigureOut">
              <a:rPr lang="nl-NL" smtClean="0"/>
              <a:t>15-4-2021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17EC22-4DA8-4EE9-B579-E24DD16F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B5717B0-85BF-4CAA-A639-10D4C886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C3BF-04C7-4378-8A8B-57DFEE878B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252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A3616-52FA-48A7-9014-4DB28DA5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B8412D-4D2E-4662-BAFC-3A62C69D4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3D1939-1C95-407C-9CDF-19A91B8E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7CEF-EA5D-4358-A708-4CC050D2D281}" type="datetimeFigureOut">
              <a:rPr lang="nl-NL" smtClean="0"/>
              <a:t>15-4-2021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8C853C-8DC8-4B60-8A35-8CCFA381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3C967F-9E11-4600-9D49-E9A24DD1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C3BF-04C7-4378-8A8B-57DFEE878B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719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9DAB4-E8C5-4D56-A695-80E3CFB2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F8600C-BAB0-4C86-BF38-A14767275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25B6B48-1F7B-492A-ADC6-D56F80279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E7A2B85-FBBC-436C-9BE0-6D04713C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7CEF-EA5D-4358-A708-4CC050D2D281}" type="datetimeFigureOut">
              <a:rPr lang="nl-NL" smtClean="0"/>
              <a:t>15-4-2021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3029BE1-C8D0-4CCD-AF1F-3FE5F73D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679B52E-4631-435B-AAF4-89EE1249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C3BF-04C7-4378-8A8B-57DFEE878B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297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AFA75-9B4F-49C7-83AB-3408C033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D8FAE3-8C75-403E-AC49-A4EBC81D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1F13D8E-7659-444C-AA08-D978CDA96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99CFA2-EB25-4C51-BFFB-614DBCA13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A73F47C-881A-437A-BB4E-C1294A591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561BEDB-9779-4EE3-B780-7C9F1D54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7CEF-EA5D-4358-A708-4CC050D2D281}" type="datetimeFigureOut">
              <a:rPr lang="nl-NL" smtClean="0"/>
              <a:t>15-4-2021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4E9E1BB-E5CD-402B-BE0F-E8CE2635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7DC6A22-0912-43B5-9397-BB08EB64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C3BF-04C7-4378-8A8B-57DFEE878B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088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D9062-8E0A-4C23-A101-95983104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1116ED3-F036-42EE-9AA4-9C1B1FFA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7CEF-EA5D-4358-A708-4CC050D2D281}" type="datetimeFigureOut">
              <a:rPr lang="nl-NL" smtClean="0"/>
              <a:t>15-4-2021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8893BBE-C659-4227-80B8-5B4845E7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FD7F3B-DA61-4A75-8117-633F6C57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C3BF-04C7-4378-8A8B-57DFEE878B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153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5414E98-B52E-4E44-83CB-A32A5BC6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7CEF-EA5D-4358-A708-4CC050D2D281}" type="datetimeFigureOut">
              <a:rPr lang="nl-NL" smtClean="0"/>
              <a:t>15-4-2021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C22C61D-28E6-4789-B04F-6719EB76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001AB4-41E3-4795-886E-71C6BE7D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C3BF-04C7-4378-8A8B-57DFEE878B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7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38367-228C-42E4-A453-A655A8D0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AAF948-BBE1-4043-B307-67380627B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BF56FF-AB9A-454A-A934-63F659731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C79E70-989B-4ACC-BE6B-38A36378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7CEF-EA5D-4358-A708-4CC050D2D281}" type="datetimeFigureOut">
              <a:rPr lang="nl-NL" smtClean="0"/>
              <a:t>15-4-2021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AD1E2A-F357-4E7A-90FB-E2C6A820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AB8FE61-5AD2-41B5-9B20-A0732234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C3BF-04C7-4378-8A8B-57DFEE878B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464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20436-7AE5-45EA-AAB8-4F69BA71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FEF5C33-7698-4FF0-B893-FFE7C9976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C04601B-1C58-4DD1-8CC1-089DD670F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C4B040F-9179-4268-A917-6ECE59BC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7CEF-EA5D-4358-A708-4CC050D2D281}" type="datetimeFigureOut">
              <a:rPr lang="nl-NL" smtClean="0"/>
              <a:t>15-4-2021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37BA0D-608D-40DC-904E-036DD066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18F0C3E-825A-4B0E-A942-D93A5F39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C3BF-04C7-4378-8A8B-57DFEE878B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93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279D832-2B45-4684-8A2E-D4B6F88B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1E9F0D-FD19-42C2-8146-50E649D52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B8B606-B3BD-45FA-95B4-BDB28F335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27CEF-EA5D-4358-A708-4CC050D2D281}" type="datetimeFigureOut">
              <a:rPr lang="nl-NL" smtClean="0"/>
              <a:t>15-4-2021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2764141-1E55-4EF4-A005-6F932DC4D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60CCE1-EAED-41B9-AEEA-A79F5EB9F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9C3BF-04C7-4378-8A8B-57DFEE878B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306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tekst, binnen, houten, container&#10;&#10;Automatisch gegenereerde beschrijving">
            <a:extLst>
              <a:ext uri="{FF2B5EF4-FFF2-40B4-BE49-F238E27FC236}">
                <a16:creationId xmlns:a16="http://schemas.microsoft.com/office/drawing/2014/main" id="{F9F12D62-E8AA-47DF-B3ED-12F7E13E9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11" y="637953"/>
            <a:ext cx="7170212" cy="3426229"/>
          </a:xfrm>
          <a:prstGeom prst="rect">
            <a:avLst/>
          </a:prstGeom>
        </p:spPr>
      </p:pic>
      <p:grpSp>
        <p:nvGrpSpPr>
          <p:cNvPr id="5" name="Groep 4">
            <a:extLst>
              <a:ext uri="{FF2B5EF4-FFF2-40B4-BE49-F238E27FC236}">
                <a16:creationId xmlns:a16="http://schemas.microsoft.com/office/drawing/2014/main" id="{D12AA2A3-2DA9-4442-B1AC-9B489E20D9F9}"/>
              </a:ext>
            </a:extLst>
          </p:cNvPr>
          <p:cNvGrpSpPr/>
          <p:nvPr/>
        </p:nvGrpSpPr>
        <p:grpSpPr>
          <a:xfrm>
            <a:off x="633471" y="418855"/>
            <a:ext cx="5736369" cy="4569188"/>
            <a:chOff x="633471" y="418855"/>
            <a:chExt cx="5736369" cy="4569188"/>
          </a:xfrm>
        </p:grpSpPr>
        <p:grpSp>
          <p:nvGrpSpPr>
            <p:cNvPr id="8" name="Groep 7">
              <a:extLst>
                <a:ext uri="{FF2B5EF4-FFF2-40B4-BE49-F238E27FC236}">
                  <a16:creationId xmlns:a16="http://schemas.microsoft.com/office/drawing/2014/main" id="{BCB30441-75D3-49D9-97E6-E339FF81FFD4}"/>
                </a:ext>
              </a:extLst>
            </p:cNvPr>
            <p:cNvGrpSpPr/>
            <p:nvPr/>
          </p:nvGrpSpPr>
          <p:grpSpPr>
            <a:xfrm>
              <a:off x="633471" y="418855"/>
              <a:ext cx="5736369" cy="4569188"/>
              <a:chOff x="5194838" y="238102"/>
              <a:chExt cx="5736369" cy="4569188"/>
            </a:xfrm>
          </p:grpSpPr>
          <p:pic>
            <p:nvPicPr>
              <p:cNvPr id="6" name="Afbeelding 5">
                <a:extLst>
                  <a:ext uri="{FF2B5EF4-FFF2-40B4-BE49-F238E27FC236}">
                    <a16:creationId xmlns:a16="http://schemas.microsoft.com/office/drawing/2014/main" id="{68AC981F-247F-4F44-AED0-DA428AAA4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4838" y="238102"/>
                <a:ext cx="5736369" cy="4078348"/>
              </a:xfrm>
              <a:prstGeom prst="rect">
                <a:avLst/>
              </a:prstGeom>
            </p:spPr>
          </p:pic>
          <p:sp>
            <p:nvSpPr>
              <p:cNvPr id="4" name="Tekstvak 2">
                <a:extLst>
                  <a:ext uri="{FF2B5EF4-FFF2-40B4-BE49-F238E27FC236}">
                    <a16:creationId xmlns:a16="http://schemas.microsoft.com/office/drawing/2014/main" id="{2568D7C9-8FB7-4AF1-AA8A-4D291D9A3CE4}"/>
                  </a:ext>
                </a:extLst>
              </p:cNvPr>
              <p:cNvSpPr txBox="1"/>
              <p:nvPr/>
            </p:nvSpPr>
            <p:spPr>
              <a:xfrm>
                <a:off x="6206584" y="4316450"/>
                <a:ext cx="3712876" cy="49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-CA" sz="2400" dirty="0">
                    <a:ln>
                      <a:noFill/>
                    </a:ln>
                    <a:solidFill>
                      <a:srgbClr val="FCE07A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rocchi" panose="00000500000000000000" pitchFamily="2" charset="0"/>
                    <a:ea typeface="Arial" panose="020B0604020202020204" pitchFamily="34" charset="0"/>
                  </a:rPr>
                  <a:t>Imagine the impossible</a:t>
                </a:r>
              </a:p>
            </p:txBody>
          </p:sp>
        </p:grpSp>
        <p:sp>
          <p:nvSpPr>
            <p:cNvPr id="9" name="Tekstvak 2">
              <a:extLst>
                <a:ext uri="{FF2B5EF4-FFF2-40B4-BE49-F238E27FC236}">
                  <a16:creationId xmlns:a16="http://schemas.microsoft.com/office/drawing/2014/main" id="{65550C01-95CC-4672-A780-B2AE8A2681C3}"/>
                </a:ext>
              </a:extLst>
            </p:cNvPr>
            <p:cNvSpPr txBox="1"/>
            <p:nvPr/>
          </p:nvSpPr>
          <p:spPr>
            <a:xfrm>
              <a:off x="1215617" y="3947999"/>
              <a:ext cx="4572085" cy="6236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600"/>
                </a:spcAft>
              </a:pPr>
              <a:r>
                <a:rPr lang="en-CA" sz="3200" dirty="0">
                  <a:ln>
                    <a:noFill/>
                  </a:ln>
                  <a:solidFill>
                    <a:srgbClr val="FCE07A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Trocchi" panose="00000500000000000000" pitchFamily="2" charset="0"/>
                  <a:ea typeface="Arial" panose="020B0604020202020204" pitchFamily="34" charset="0"/>
                </a:rPr>
                <a:t>Dumbledore’s Tavern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748424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</Words>
  <Application>Microsoft Office PowerPoint</Application>
  <PresentationFormat>Breedbeeld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Trocchi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Steven Boeren</dc:creator>
  <cp:lastModifiedBy>Steven Boeren</cp:lastModifiedBy>
  <cp:revision>10</cp:revision>
  <dcterms:created xsi:type="dcterms:W3CDTF">2020-10-16T12:33:19Z</dcterms:created>
  <dcterms:modified xsi:type="dcterms:W3CDTF">2021-04-15T12:27:31Z</dcterms:modified>
</cp:coreProperties>
</file>