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64" r:id="rId5"/>
    <p:sldId id="258" r:id="rId6"/>
    <p:sldId id="265" r:id="rId7"/>
    <p:sldId id="259" r:id="rId8"/>
    <p:sldId id="266" r:id="rId9"/>
    <p:sldId id="260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C96E3-9404-474D-8620-3197C03F69B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D67FE-F150-4CF8-A5DE-FA98155B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4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D67FE-F150-4CF8-A5DE-FA98155B4B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5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EBCD-17D6-4F2F-A928-0CFB7E9EEF23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DUMEBI DURU CSC 102 WEEK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4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B587-FEF6-48C1-9168-57DDFF400E16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DUMEBI DURU CSC 102 WEEK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0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320A-4D3B-4356-9DE0-C63F7D240CC7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DUMEBI DURU CSC 102 WEEK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9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11C7-AB07-44A6-A0D1-7B3A3023F46C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DUMEBI DURU CSC 102 WEEK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6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095-A018-4130-8153-D356A72FA874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DUMEBI DURU CSC 102 WEEK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0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8A5F-F706-4199-B64D-66CE6C93F9C5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DUMEBI DURU CSC 102 WEEK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8B7D-1B2A-4E41-B41A-770A6CA08BE3}" type="datetime1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DUMEBI DURU CSC 102 WEEK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DC5A-3B6F-4FCB-ABC1-03076BD77A3B}" type="datetime1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DUMEBI DURU CSC 102 WEEK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5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FE4F-A56A-4FB2-B3C4-867085EB27C0}" type="datetime1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DUMEBI DURU CSC 102 WEEK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AFFE-3CDD-4028-A1C3-DFA1E6E45593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DUMEBI DURU CSC 102 WEEK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0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1F83-C7F8-48EF-85FB-745E55144830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DUMEBI DURU CSC 102 WEEK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CE5C4-4C25-439D-9094-CD0E10D2905C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DUMEBI DURU CSC 102 WEEK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E16FE-27AF-4D4C-BE97-2DA7821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Dumebi Duru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 102 WEEK 2 PROJECT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DUMEBI DURU CSC 102 WEEK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0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PROJECT V PSEUDOCODE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51816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/>
              <a:t>boy at (0,0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/>
              <a:t>girl at (0,2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/>
              <a:t>destination = flower vase at (3,2</a:t>
            </a:r>
            <a:r>
              <a:rPr lang="en-US" dirty="0" smtClean="0"/>
              <a:t>)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/>
              <a:t>goal = give the girl the </a:t>
            </a:r>
            <a:r>
              <a:rPr lang="en-US" dirty="0" smtClean="0"/>
              <a:t>flower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</a:t>
            </a:r>
            <a:r>
              <a:rPr lang="en-US" dirty="0"/>
              <a:t>boy 2 steps </a:t>
            </a:r>
            <a:r>
              <a:rPr lang="en-US" dirty="0" smtClean="0"/>
              <a:t>downwards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 the </a:t>
            </a:r>
            <a:r>
              <a:rPr lang="en-US" dirty="0"/>
              <a:t>girl the </a:t>
            </a:r>
            <a:r>
              <a:rPr lang="en-US" dirty="0" smtClean="0"/>
              <a:t>flower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</a:t>
            </a:r>
            <a:r>
              <a:rPr lang="en-US" dirty="0"/>
              <a:t>girl 3 steps to the </a:t>
            </a:r>
            <a:r>
              <a:rPr lang="en-US" dirty="0" smtClean="0"/>
              <a:t>right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PLANT </a:t>
            </a:r>
            <a:r>
              <a:rPr lang="en-US" dirty="0"/>
              <a:t>the flower in </a:t>
            </a:r>
            <a:r>
              <a:rPr lang="en-US" dirty="0" smtClean="0"/>
              <a:t>vase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</a:t>
            </a:r>
            <a:r>
              <a:rPr lang="en-US" dirty="0"/>
              <a:t>girl 2 steps </a:t>
            </a:r>
            <a:r>
              <a:rPr lang="en-US" dirty="0" smtClean="0"/>
              <a:t>downwards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FACE </a:t>
            </a:r>
            <a:r>
              <a:rPr lang="en-US" dirty="0"/>
              <a:t>the </a:t>
            </a:r>
            <a:r>
              <a:rPr lang="en-US" dirty="0" smtClean="0"/>
              <a:t>right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 </a:t>
            </a:r>
            <a:r>
              <a:rPr lang="en-US" dirty="0"/>
              <a:t>"Goal </a:t>
            </a:r>
            <a:r>
              <a:rPr lang="en-US" dirty="0" smtClean="0"/>
              <a:t>achieved“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DUMEBI DURU CSC 102 WEEK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 V FLOWCHART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31" y="1500554"/>
            <a:ext cx="8294738" cy="467640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DUMEBI DURU CSC 102 WEEK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I PSEUDOCODE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1632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/>
              <a:t>Aminat</a:t>
            </a:r>
            <a:r>
              <a:rPr lang="en-US" dirty="0"/>
              <a:t> at (0,0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/>
              <a:t>destination = flower at (3,0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/>
              <a:t>goal = </a:t>
            </a:r>
            <a:r>
              <a:rPr lang="en-US" dirty="0" smtClean="0"/>
              <a:t>plant </a:t>
            </a:r>
            <a:r>
              <a:rPr lang="en-US" dirty="0"/>
              <a:t>the </a:t>
            </a:r>
            <a:r>
              <a:rPr lang="en-US" dirty="0" smtClean="0"/>
              <a:t>flower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</a:t>
            </a:r>
            <a:r>
              <a:rPr lang="en-US" dirty="0"/>
              <a:t>3 steps to the </a:t>
            </a:r>
            <a:r>
              <a:rPr lang="en-US" dirty="0" smtClean="0"/>
              <a:t>right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PICK </a:t>
            </a:r>
            <a:r>
              <a:rPr lang="en-US" dirty="0"/>
              <a:t>the </a:t>
            </a:r>
            <a:r>
              <a:rPr lang="en-US" dirty="0" smtClean="0"/>
              <a:t>flower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</a:t>
            </a:r>
            <a:r>
              <a:rPr lang="en-US" dirty="0"/>
              <a:t>2 steps </a:t>
            </a:r>
            <a:r>
              <a:rPr lang="en-US" dirty="0" smtClean="0"/>
              <a:t>downwards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PLANT </a:t>
            </a:r>
            <a:r>
              <a:rPr lang="en-US" dirty="0"/>
              <a:t>the </a:t>
            </a:r>
            <a:r>
              <a:rPr lang="en-US" dirty="0" smtClean="0"/>
              <a:t>flower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</a:t>
            </a:r>
            <a:r>
              <a:rPr lang="en-US" dirty="0"/>
              <a:t>1 step to the </a:t>
            </a:r>
            <a:r>
              <a:rPr lang="en-US" dirty="0" smtClean="0"/>
              <a:t>right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 </a:t>
            </a:r>
            <a:r>
              <a:rPr lang="en-US" dirty="0"/>
              <a:t>"Goal </a:t>
            </a:r>
            <a:r>
              <a:rPr lang="en-US" dirty="0" smtClean="0"/>
              <a:t>achieved“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DUMEBI DURU CSC 102 WEEK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361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PROJECT I FLOWCHART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28" y="1413642"/>
            <a:ext cx="7609113" cy="491263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DUMEBI DURU CSC 102 WEEK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II PSEUDOCODE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/>
              <a:t>list of </a:t>
            </a:r>
            <a:r>
              <a:rPr lang="en-US" dirty="0" smtClean="0"/>
              <a:t>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name in </a:t>
            </a:r>
            <a:r>
              <a:rPr lang="en-US" dirty="0" smtClean="0"/>
              <a:t>employees THEN</a:t>
            </a:r>
          </a:p>
          <a:p>
            <a:pPr marL="457200" lvl="1" indent="0">
              <a:buNone/>
            </a:pPr>
            <a:r>
              <a:rPr lang="en-US" dirty="0" smtClean="0"/>
              <a:t>	5.PRINT “Welcome”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ELSE </a:t>
            </a:r>
          </a:p>
          <a:p>
            <a:pPr marL="457200" lvl="1" indent="0">
              <a:buNone/>
            </a:pPr>
            <a:r>
              <a:rPr lang="en-US" dirty="0" smtClean="0"/>
              <a:t>	7. PRINT </a:t>
            </a:r>
            <a:r>
              <a:rPr lang="en-US" dirty="0"/>
              <a:t>"Please </a:t>
            </a:r>
            <a:r>
              <a:rPr lang="en-US" dirty="0" smtClean="0"/>
              <a:t>leave“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END IF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DUMEBI DURU CSC 102 WEEK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 II FLOWCHART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25" y="1825625"/>
            <a:ext cx="7579750" cy="435133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DUMEBI DURU CSC 102 WEEK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III PSEUDOCODE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location = </a:t>
            </a:r>
            <a:r>
              <a:rPr lang="en-US" dirty="0" smtClean="0"/>
              <a:t>PAU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en-US" dirty="0" smtClean="0"/>
              <a:t>IF </a:t>
            </a:r>
            <a:r>
              <a:rPr lang="en-US" dirty="0"/>
              <a:t>weight &gt; = </a:t>
            </a:r>
            <a:r>
              <a:rPr lang="en-US" dirty="0" smtClean="0"/>
              <a:t>10 THEN</a:t>
            </a:r>
          </a:p>
          <a:p>
            <a:pPr marL="1371600" lvl="2" indent="-457200">
              <a:buFont typeface="+mj-lt"/>
              <a:buAutoNum type="arabicPeriod" startAt="6"/>
            </a:pPr>
            <a:r>
              <a:rPr lang="en-US" dirty="0" smtClean="0"/>
              <a:t>PRINT </a:t>
            </a:r>
            <a:r>
              <a:rPr lang="en-US" dirty="0"/>
              <a:t>"The price is </a:t>
            </a:r>
            <a:r>
              <a:rPr lang="en-US" dirty="0" smtClean="0"/>
              <a:t>N2000“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lang="en-US" dirty="0" smtClean="0"/>
              <a:t>ELSE</a:t>
            </a:r>
          </a:p>
          <a:p>
            <a:pPr marL="1371600" lvl="2" indent="-457200">
              <a:buFont typeface="+mj-lt"/>
              <a:buAutoNum type="arabicPeriod" startAt="8"/>
            </a:pPr>
            <a:r>
              <a:rPr lang="en-US" dirty="0" smtClean="0"/>
              <a:t>PRINT </a:t>
            </a:r>
            <a:r>
              <a:rPr lang="en-US" dirty="0"/>
              <a:t>"The price is </a:t>
            </a:r>
            <a:r>
              <a:rPr lang="en-US" dirty="0" smtClean="0"/>
              <a:t>N1500“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 smtClean="0"/>
              <a:t>ELSE </a:t>
            </a:r>
            <a:r>
              <a:rPr lang="en-US" dirty="0"/>
              <a:t>location = </a:t>
            </a:r>
            <a:r>
              <a:rPr lang="en-US" dirty="0" err="1" smtClean="0"/>
              <a:t>Epe</a:t>
            </a:r>
            <a:endParaRPr lang="en-US" dirty="0" smtClean="0"/>
          </a:p>
          <a:p>
            <a:pPr marL="914400" lvl="1" indent="-457200">
              <a:buFont typeface="+mj-lt"/>
              <a:buAutoNum type="arabicPeriod" startAt="10"/>
            </a:pPr>
            <a:r>
              <a:rPr lang="en-US" dirty="0" smtClean="0"/>
              <a:t>IF </a:t>
            </a:r>
            <a:r>
              <a:rPr lang="en-US" dirty="0"/>
              <a:t>weight &gt; = </a:t>
            </a:r>
            <a:r>
              <a:rPr lang="en-US" dirty="0" smtClean="0"/>
              <a:t>10 THEN</a:t>
            </a:r>
          </a:p>
          <a:p>
            <a:pPr marL="1371600" lvl="2" indent="-457200">
              <a:buFont typeface="+mj-lt"/>
              <a:buAutoNum type="arabicPeriod" startAt="11"/>
            </a:pPr>
            <a:r>
              <a:rPr lang="en-US" dirty="0" smtClean="0"/>
              <a:t>PRINT </a:t>
            </a:r>
            <a:r>
              <a:rPr lang="en-US" dirty="0"/>
              <a:t>"The price is N5000"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1371600" lvl="2" indent="-457200">
              <a:buFont typeface="+mj-lt"/>
              <a:buAutoNum type="arabicPeriod" startAt="12"/>
            </a:pPr>
            <a:r>
              <a:rPr lang="en-US" dirty="0" smtClean="0"/>
              <a:t>PRINT </a:t>
            </a:r>
            <a:r>
              <a:rPr lang="en-US" dirty="0"/>
              <a:t>"The price is </a:t>
            </a:r>
            <a:r>
              <a:rPr lang="en-US" dirty="0" smtClean="0"/>
              <a:t>N4000“</a:t>
            </a:r>
          </a:p>
          <a:p>
            <a:pPr marL="914400" lvl="1" indent="-457200">
              <a:buFont typeface="+mj-lt"/>
              <a:buAutoNum type="arabicPeriod" startAt="13"/>
            </a:pPr>
            <a:r>
              <a:rPr lang="en-US" dirty="0" smtClean="0"/>
              <a:t>ELSE </a:t>
            </a:r>
          </a:p>
          <a:p>
            <a:pPr marL="1371600" lvl="2" indent="-457200">
              <a:buFont typeface="+mj-lt"/>
              <a:buAutoNum type="arabicPeriod" startAt="14"/>
            </a:pPr>
            <a:r>
              <a:rPr lang="en-US" dirty="0" smtClean="0"/>
              <a:t>PRINT </a:t>
            </a:r>
            <a:r>
              <a:rPr lang="en-US" dirty="0"/>
              <a:t>"We do not deliver </a:t>
            </a:r>
            <a:r>
              <a:rPr lang="en-US" dirty="0" smtClean="0"/>
              <a:t>here“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dirty="0" smtClean="0"/>
              <a:t>END IF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DUMEBI DURU CSC 102 WEEK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0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 III FLOWCHART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93" y="1427039"/>
            <a:ext cx="7479322" cy="483308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DUMEBI DURU CSC 102 WEEK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IV PSEUDOCODE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262"/>
            <a:ext cx="10515600" cy="55567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</a:t>
            </a:r>
            <a:r>
              <a:rPr lang="en-US" dirty="0" err="1" smtClean="0"/>
              <a:t>jamb_score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no. of credits in key </a:t>
            </a:r>
            <a:r>
              <a:rPr lang="en-US" dirty="0" smtClean="0"/>
              <a:t>subjects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err="1"/>
              <a:t>jamb_score</a:t>
            </a:r>
            <a:r>
              <a:rPr lang="en-US" dirty="0"/>
              <a:t>&gt;=</a:t>
            </a:r>
            <a:r>
              <a:rPr lang="en-US" dirty="0" smtClean="0"/>
              <a:t>230 THEN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en-US" dirty="0" smtClean="0"/>
              <a:t>IF </a:t>
            </a:r>
            <a:r>
              <a:rPr lang="en-US" dirty="0"/>
              <a:t>no. of credits &gt; = </a:t>
            </a:r>
            <a:r>
              <a:rPr lang="en-US" dirty="0" smtClean="0"/>
              <a:t>5 THEN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6. IF </a:t>
            </a:r>
            <a:r>
              <a:rPr lang="en-US" dirty="0"/>
              <a:t>Pass </a:t>
            </a:r>
            <a:r>
              <a:rPr lang="en-US" dirty="0" smtClean="0"/>
              <a:t>interview = Yes THEN</a:t>
            </a:r>
          </a:p>
          <a:p>
            <a:pPr marL="1371600" lvl="3" indent="0">
              <a:buNone/>
            </a:pPr>
            <a:r>
              <a:rPr lang="en-US" dirty="0" smtClean="0"/>
              <a:t>      7. Print </a:t>
            </a:r>
            <a:r>
              <a:rPr lang="en-US" dirty="0"/>
              <a:t>"Welcome to </a:t>
            </a:r>
            <a:r>
              <a:rPr lang="en-US" dirty="0" err="1" smtClean="0"/>
              <a:t>pau</a:t>
            </a:r>
            <a:r>
              <a:rPr lang="en-US" dirty="0" smtClean="0"/>
              <a:t>“</a:t>
            </a:r>
          </a:p>
          <a:p>
            <a:pPr marL="914400" lvl="2" indent="0">
              <a:buNone/>
            </a:pPr>
            <a:r>
              <a:rPr lang="en-US" dirty="0" smtClean="0"/>
              <a:t>     8.ELSE</a:t>
            </a:r>
          </a:p>
          <a:p>
            <a:pPr marL="1371600" lvl="3" indent="0">
              <a:buNone/>
            </a:pPr>
            <a:r>
              <a:rPr lang="en-US" dirty="0" smtClean="0"/>
              <a:t>     9. GOTO 15</a:t>
            </a:r>
          </a:p>
          <a:p>
            <a:pPr marL="457200" lvl="1" indent="0">
              <a:buNone/>
            </a:pPr>
            <a:r>
              <a:rPr lang="en-US" dirty="0" smtClean="0"/>
              <a:t>10.   ELSE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    11. GOTO 15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 smtClean="0"/>
              <a:t>ELSE </a:t>
            </a:r>
          </a:p>
          <a:p>
            <a:pPr marL="971550" lvl="1" indent="-514350">
              <a:buFont typeface="+mj-lt"/>
              <a:buAutoNum type="arabicPeriod" startAt="13"/>
            </a:pPr>
            <a:r>
              <a:rPr lang="en-US" dirty="0" smtClean="0"/>
              <a:t>GOTO 15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dirty="0" smtClean="0"/>
              <a:t>END IF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dirty="0" smtClean="0"/>
              <a:t>PRINT “Sorry, you can’t be admitted”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dirty="0" smtClean="0"/>
              <a:t>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DUMEBI DURU CSC 102 WEEK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PROJECT IV FLOWCHART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53" y="1453662"/>
            <a:ext cx="8030309" cy="519332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DUMEBI DURU CSC 102 WEEK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371</Words>
  <Application>Microsoft Office PowerPoint</Application>
  <PresentationFormat>Widescreen</PresentationFormat>
  <Paragraphs>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Dumebi Duru </vt:lpstr>
      <vt:lpstr>PROJECT I PSEUDOCODE</vt:lpstr>
      <vt:lpstr>PROJECT I FLOWCHART</vt:lpstr>
      <vt:lpstr>PROJECT II PSEUDOCODE</vt:lpstr>
      <vt:lpstr>PROJECT II FLOWCHART</vt:lpstr>
      <vt:lpstr>PROJECT III PSEUDOCODE</vt:lpstr>
      <vt:lpstr>PROJECT III FLOWCHART</vt:lpstr>
      <vt:lpstr>PROJECT IV PSEUDOCODE</vt:lpstr>
      <vt:lpstr>PROJECT IV FLOWCHART</vt:lpstr>
      <vt:lpstr>PROJECT V PSEUDOCODE</vt:lpstr>
      <vt:lpstr>PROJECT V FLOWCHART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</cp:revision>
  <dcterms:created xsi:type="dcterms:W3CDTF">2022-03-31T14:51:51Z</dcterms:created>
  <dcterms:modified xsi:type="dcterms:W3CDTF">2022-03-31T16:45:22Z</dcterms:modified>
</cp:coreProperties>
</file>