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B3F0-4D67-4E25-8889-4C4FD7336E3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Dumebi Duru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1 PROJECT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6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AMINAT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28" y="1413642"/>
            <a:ext cx="7609113" cy="4912632"/>
          </a:xfrm>
        </p:spPr>
      </p:pic>
    </p:spTree>
    <p:extLst>
      <p:ext uri="{BB962C8B-B14F-4D97-AF65-F5344CB8AC3E}">
        <p14:creationId xmlns:p14="http://schemas.microsoft.com/office/powerpoint/2010/main" val="232560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Employee Check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25" y="1825625"/>
            <a:ext cx="7579750" cy="4351338"/>
          </a:xfrm>
        </p:spPr>
      </p:pic>
    </p:spTree>
    <p:extLst>
      <p:ext uri="{BB962C8B-B14F-4D97-AF65-F5344CB8AC3E}">
        <p14:creationId xmlns:p14="http://schemas.microsoft.com/office/powerpoint/2010/main" val="96941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3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Delivery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3" y="1427039"/>
            <a:ext cx="7479322" cy="4833083"/>
          </a:xfrm>
        </p:spPr>
      </p:pic>
    </p:spTree>
    <p:extLst>
      <p:ext uri="{BB962C8B-B14F-4D97-AF65-F5344CB8AC3E}">
        <p14:creationId xmlns:p14="http://schemas.microsoft.com/office/powerpoint/2010/main" val="253317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Admission into Computer Science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53" y="1690688"/>
            <a:ext cx="7362093" cy="4751021"/>
          </a:xfrm>
        </p:spPr>
      </p:pic>
    </p:spTree>
    <p:extLst>
      <p:ext uri="{BB962C8B-B14F-4D97-AF65-F5344CB8AC3E}">
        <p14:creationId xmlns:p14="http://schemas.microsoft.com/office/powerpoint/2010/main" val="280764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Flower from Boy to Girl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31" y="1500554"/>
            <a:ext cx="8294738" cy="4676409"/>
          </a:xfrm>
        </p:spPr>
      </p:pic>
    </p:spTree>
    <p:extLst>
      <p:ext uri="{BB962C8B-B14F-4D97-AF65-F5344CB8AC3E}">
        <p14:creationId xmlns:p14="http://schemas.microsoft.com/office/powerpoint/2010/main" val="297381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Dumebi Duru</vt:lpstr>
      <vt:lpstr>AMINAT</vt:lpstr>
      <vt:lpstr>Employee Check</vt:lpstr>
      <vt:lpstr>Delivery</vt:lpstr>
      <vt:lpstr>Admission into Computer Science</vt:lpstr>
      <vt:lpstr>Flower from Boy to Girl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2022-03-31T14:51:51Z</dcterms:created>
  <dcterms:modified xsi:type="dcterms:W3CDTF">2022-03-31T15:56:09Z</dcterms:modified>
</cp:coreProperties>
</file>