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56" r:id="rId4"/>
    <p:sldId id="257" r:id="rId5"/>
    <p:sldId id="260" r:id="rId6"/>
    <p:sldId id="259" r:id="rId7"/>
    <p:sldId id="258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ASP.NET&#36164;&#26009;\&#23454;&#35757;\&#35774;&#35745;&#25991;&#26723;\&#39640;&#26657;&#39277;&#22530;&#33258;&#21161;&#35746;&#39184;&#31995;&#32479;&#27169;&#22359;&#22270;.png" TargetMode="External"/><Relationship Id="rId2" Type="http://schemas.openxmlformats.org/officeDocument/2006/relationships/hyperlink" Target="file:///E:\ASP.NET&#36164;&#26009;\&#23454;&#35757;\&#35774;&#35745;&#25991;&#26723;\&#39640;&#26657;&#39277;&#22530;&#33258;&#21161;&#35746;&#39184;&#31995;&#32479;&#25991;&#26723;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472" y="245327"/>
            <a:ext cx="7766936" cy="1717288"/>
          </a:xfrm>
        </p:spPr>
        <p:txBody>
          <a:bodyPr/>
          <a:lstStyle/>
          <a:p>
            <a:r>
              <a:rPr lang="zh-CN" altLang="en-US" dirty="0" smtClean="0"/>
              <a:t>高校食堂自助配餐系统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11519" y="1642850"/>
            <a:ext cx="8564683" cy="455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组员主要工作内容如下：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杜敏（</a:t>
            </a:r>
            <a:r>
              <a:rPr lang="zh-CN" altLang="en-US" dirty="0">
                <a:solidFill>
                  <a:schemeClr val="tx1"/>
                </a:solidFill>
              </a:rPr>
              <a:t>组长</a:t>
            </a:r>
            <a:r>
              <a:rPr lang="zh-CN" altLang="en-US" dirty="0" smtClean="0">
                <a:solidFill>
                  <a:schemeClr val="tx1"/>
                </a:solidFill>
              </a:rPr>
              <a:t>）：主要负责数据库系统设计，系统设计文档的编写，买家提交订单逻辑代码的编写，参与需求分析、功能模块划分以及程序调试、测试。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黄俊</a:t>
            </a:r>
            <a:r>
              <a:rPr lang="zh-CN" altLang="en-US" dirty="0">
                <a:solidFill>
                  <a:schemeClr val="tx1"/>
                </a:solidFill>
              </a:rPr>
              <a:t>松：买家功能的数据访问层和业务逻辑层函数的编写，订单评价（订单显示，评价界</a:t>
            </a:r>
            <a:r>
              <a:rPr lang="zh-CN" altLang="en-US" dirty="0" smtClean="0">
                <a:solidFill>
                  <a:schemeClr val="tx1"/>
                </a:solidFill>
              </a:rPr>
              <a:t>面等）</a:t>
            </a:r>
            <a:r>
              <a:rPr lang="zh-CN" altLang="en-US" dirty="0">
                <a:solidFill>
                  <a:schemeClr val="tx1"/>
                </a:solidFill>
              </a:rPr>
              <a:t>控件的后台代码的编写，订单查询模块的控件后台代码的编</a:t>
            </a:r>
            <a:r>
              <a:rPr lang="zh-CN" altLang="en-US" dirty="0" smtClean="0">
                <a:solidFill>
                  <a:schemeClr val="tx1"/>
                </a:solidFill>
              </a:rPr>
              <a:t>写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刘浩男：除买家订单外所有的页面设计以及管理员页面设计。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谢栋：卖家业务逻辑层的代码的编写以及卖家用户控件逻辑代码的编写。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邵海楠：卖家数据访问层的代码的编写，商品展示控件、商品详情页控件逻辑代码的编写以及页面匿名访问控制。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肖东</a:t>
            </a:r>
            <a:r>
              <a:rPr lang="zh-CN" altLang="en-US" dirty="0">
                <a:solidFill>
                  <a:schemeClr val="tx1"/>
                </a:solidFill>
              </a:rPr>
              <a:t>旭</a:t>
            </a:r>
            <a:r>
              <a:rPr lang="zh-CN" altLang="en-US" dirty="0" smtClean="0">
                <a:solidFill>
                  <a:schemeClr val="tx1"/>
                </a:solidFill>
              </a:rPr>
              <a:t>：主</a:t>
            </a:r>
            <a:r>
              <a:rPr lang="zh-CN" altLang="en-US" dirty="0">
                <a:solidFill>
                  <a:schemeClr val="tx1"/>
                </a:solidFill>
              </a:rPr>
              <a:t>要负责网站首页母版页和信息维护母版页的布局以及设计，主要是使用</a:t>
            </a:r>
            <a:r>
              <a:rPr lang="en-US" altLang="zh-CN" dirty="0">
                <a:solidFill>
                  <a:schemeClr val="tx1"/>
                </a:solidFill>
              </a:rPr>
              <a:t>DIV+CSS</a:t>
            </a:r>
            <a:r>
              <a:rPr lang="zh-CN" altLang="en-US" dirty="0">
                <a:solidFill>
                  <a:schemeClr val="tx1"/>
                </a:solidFill>
              </a:rPr>
              <a:t>实现。进行了买家用户控件、首页商品展示、购物车及部分卖家用户控件的页面设计实现，并使用</a:t>
            </a:r>
            <a:r>
              <a:rPr lang="en-US" altLang="zh-CN" dirty="0">
                <a:solidFill>
                  <a:schemeClr val="tx1"/>
                </a:solidFill>
              </a:rPr>
              <a:t>BootStrap</a:t>
            </a:r>
            <a:r>
              <a:rPr lang="zh-CN" altLang="en-US" dirty="0">
                <a:solidFill>
                  <a:schemeClr val="tx1"/>
                </a:solidFill>
              </a:rPr>
              <a:t>框架重构网站页面，加入部分</a:t>
            </a:r>
            <a:r>
              <a:rPr lang="en-US" altLang="zh-CN" dirty="0">
                <a:solidFill>
                  <a:schemeClr val="tx1"/>
                </a:solidFill>
              </a:rPr>
              <a:t>HTML5</a:t>
            </a:r>
            <a:r>
              <a:rPr lang="zh-CN" altLang="en-US" dirty="0">
                <a:solidFill>
                  <a:schemeClr val="tx1"/>
                </a:solidFill>
              </a:rPr>
              <a:t>特</a:t>
            </a:r>
            <a:r>
              <a:rPr lang="zh-CN" altLang="en-US" dirty="0" smtClean="0">
                <a:solidFill>
                  <a:schemeClr val="tx1"/>
                </a:solidFill>
              </a:rPr>
              <a:t>性。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05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32893" y="584331"/>
            <a:ext cx="7236944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searchUrlOfProPhoto</a:t>
            </a:r>
            <a:r>
              <a:rPr lang="en-US" altLang="zh-CN" dirty="0"/>
              <a:t>()</a:t>
            </a:r>
            <a:r>
              <a:rPr lang="zh-CN" altLang="en-US" dirty="0"/>
              <a:t>函数和</a:t>
            </a:r>
            <a:r>
              <a:rPr lang="en-US" altLang="zh-CN" dirty="0" err="1"/>
              <a:t>searchNameOfPro</a:t>
            </a:r>
            <a:r>
              <a:rPr lang="en-US" altLang="zh-CN" dirty="0"/>
              <a:t>()</a:t>
            </a:r>
            <a:r>
              <a:rPr lang="zh-CN" altLang="en-US" dirty="0"/>
              <a:t>函数是从商品表中查找出商品图片的路径，商品的名称以便订单评价界面显示图片。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0" y="1515979"/>
            <a:ext cx="6838950" cy="46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863" y="523875"/>
            <a:ext cx="600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insertEvaluation</a:t>
            </a:r>
            <a:r>
              <a:rPr lang="zh-CN" altLang="en-US" dirty="0" smtClean="0"/>
              <a:t>函数是根据订单评价界面给出的订单评价，商品图片等信息向订单评价表（</a:t>
            </a:r>
            <a:r>
              <a:rPr lang="en-US" altLang="zh-CN" dirty="0" err="1" smtClean="0"/>
              <a:t>b_evaluate_T</a:t>
            </a:r>
            <a:r>
              <a:rPr lang="zh-CN" altLang="en-US" dirty="0" smtClean="0"/>
              <a:t>中添加一条新的记录）。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5" y="1881919"/>
            <a:ext cx="7067091" cy="35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1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r="-1"/>
          <a:stretch/>
        </p:blipFill>
        <p:spPr>
          <a:xfrm>
            <a:off x="689548" y="1467942"/>
            <a:ext cx="8394492" cy="53900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9154" y="344774"/>
            <a:ext cx="69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评价订单显示控件的后台代码：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9213" y="721692"/>
            <a:ext cx="737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（通过网址将获取的图片路径和商品的编号信息传递到订单评价页面）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34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9" y="1665287"/>
            <a:ext cx="7143750" cy="4705350"/>
          </a:xfrm>
        </p:spPr>
      </p:pic>
      <p:sp>
        <p:nvSpPr>
          <p:cNvPr id="6" name="文本框 5"/>
          <p:cNvSpPr txBox="1"/>
          <p:nvPr/>
        </p:nvSpPr>
        <p:spPr>
          <a:xfrm>
            <a:off x="969429" y="187959"/>
            <a:ext cx="7814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订单评价界面控件的后台代码：</a:t>
            </a:r>
            <a:endParaRPr lang="en-US" altLang="zh-CN" dirty="0" smtClean="0"/>
          </a:p>
          <a:p>
            <a:r>
              <a:rPr lang="zh-CN" altLang="en-US" dirty="0" smtClean="0"/>
              <a:t>通过网址获取上一层传递的信息（评价订单显示页面传递来的图片路径将相应的图片显示在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控件中，再通过</a:t>
            </a:r>
            <a:r>
              <a:rPr lang="en-US" altLang="zh-CN" dirty="0" err="1" smtClean="0"/>
              <a:t>SearchNameOfPro</a:t>
            </a:r>
            <a:r>
              <a:rPr lang="zh-CN" altLang="en-US" dirty="0" smtClean="0"/>
              <a:t>函数获取商品的名称，其中参数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的值也是通过网址获取的）最后通过</a:t>
            </a:r>
            <a:r>
              <a:rPr lang="en-US" altLang="zh-CN" dirty="0" err="1" smtClean="0"/>
              <a:t>InsertToEvaluations</a:t>
            </a:r>
            <a:r>
              <a:rPr lang="zh-CN" altLang="en-US" dirty="0" smtClean="0"/>
              <a:t>函数向订单评价表中添加新的数据。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9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69823"/>
            <a:ext cx="8596668" cy="5771539"/>
          </a:xfrm>
        </p:spPr>
        <p:txBody>
          <a:bodyPr/>
          <a:lstStyle/>
          <a:p>
            <a:r>
              <a:rPr lang="zh-CN" altLang="en-US" dirty="0" smtClean="0"/>
              <a:t>订单评价功能效果图：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1402" b="5563"/>
          <a:stretch/>
        </p:blipFill>
        <p:spPr>
          <a:xfrm>
            <a:off x="677334" y="1130696"/>
            <a:ext cx="7970280" cy="45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3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706"/>
            <a:ext cx="5018928" cy="59960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4656" y="869429"/>
            <a:ext cx="8739265" cy="51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8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8717" y="2894863"/>
            <a:ext cx="15871109" cy="4646075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868" y="550857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先</a:t>
            </a:r>
            <a:r>
              <a:rPr lang="zh-CN" altLang="zh-CN" sz="2000" dirty="0" smtClean="0"/>
              <a:t>用</a:t>
            </a:r>
            <a:r>
              <a:rPr lang="en-US" altLang="zh-CN" sz="2000" dirty="0" err="1" smtClean="0"/>
              <a:t>RadioButtonList</a:t>
            </a:r>
            <a:r>
              <a:rPr lang="zh-CN" altLang="zh-CN" sz="2000" dirty="0"/>
              <a:t>判断登录的是买家还是卖家，然后在选择调用卖家或是买家的登录函数进行验证，还多加了验证码验证。</a:t>
            </a:r>
          </a:p>
          <a:p>
            <a:endParaRPr lang="zh-CN" altLang="en-US" sz="20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3" y="403771"/>
            <a:ext cx="8296289" cy="46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92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16200000">
            <a:off x="5003493" y="3714333"/>
            <a:ext cx="7709098" cy="621248"/>
          </a:xfrm>
        </p:spPr>
        <p:txBody>
          <a:bodyPr vert="eaVert">
            <a:normAutofit/>
          </a:bodyPr>
          <a:lstStyle/>
          <a:p>
            <a:r>
              <a:rPr lang="zh-CN" altLang="en-US" sz="2000" dirty="0" smtClean="0"/>
              <a:t>登录界面的内部函数</a:t>
            </a:r>
            <a:endParaRPr lang="zh-CN" altLang="en-US" sz="2000" dirty="0"/>
          </a:p>
        </p:txBody>
      </p:sp>
      <p:pic>
        <p:nvPicPr>
          <p:cNvPr id="2050" name="Picture 2" descr="I55N`(M}[M819TL%J(J_3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08"/>
            <a:ext cx="7865817" cy="62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6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151550"/>
            <a:ext cx="8337877" cy="914400"/>
          </a:xfrm>
        </p:spPr>
        <p:txBody>
          <a:bodyPr/>
          <a:lstStyle/>
          <a:p>
            <a:r>
              <a:rPr lang="zh-CN" altLang="zh-CN" sz="2000" dirty="0"/>
              <a:t>先判断这个账号中是否已经上传了</a:t>
            </a:r>
            <a:r>
              <a:rPr lang="zh-CN" altLang="zh-CN" sz="2000" dirty="0" smtClean="0"/>
              <a:t>照片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然后</a:t>
            </a:r>
            <a:r>
              <a:rPr lang="zh-CN" altLang="en-US" sz="2000" dirty="0" smtClean="0"/>
              <a:t>再</a:t>
            </a:r>
            <a:r>
              <a:rPr lang="zh-CN" altLang="zh-CN" sz="2000" dirty="0" smtClean="0"/>
              <a:t>调用</a:t>
            </a:r>
            <a:r>
              <a:rPr lang="zh-CN" altLang="zh-CN" sz="2000" dirty="0"/>
              <a:t>上传图片的</a:t>
            </a:r>
            <a:r>
              <a:rPr lang="zh-CN" altLang="zh-CN" sz="2000" dirty="0" smtClean="0"/>
              <a:t>函数，</a:t>
            </a:r>
            <a:r>
              <a:rPr lang="zh-CN" altLang="zh-CN" sz="2000" dirty="0"/>
              <a:t>如果没有就调用上传图片的函数，如果有就直接执行修改信息部分。</a:t>
            </a:r>
          </a:p>
          <a:p>
            <a:endParaRPr lang="zh-CN" altLang="en-US" dirty="0"/>
          </a:p>
        </p:txBody>
      </p:sp>
      <p:pic>
        <p:nvPicPr>
          <p:cNvPr id="3074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3175"/>
            <a:ext cx="8485314" cy="439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19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151" y="473457"/>
            <a:ext cx="8596668" cy="53109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修改卖家商品信息的函数</a:t>
            </a:r>
            <a:endParaRPr lang="zh-CN" altLang="en-US" sz="2000" dirty="0"/>
          </a:p>
        </p:txBody>
      </p:sp>
      <p:pic>
        <p:nvPicPr>
          <p:cNvPr id="4098" name="Picture 2" descr="MO`T5%E45J%(_H_8[~B$~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1" y="1229842"/>
            <a:ext cx="8751544" cy="531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70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739" y="1072308"/>
            <a:ext cx="8596668" cy="1320800"/>
          </a:xfrm>
        </p:spPr>
        <p:txBody>
          <a:bodyPr/>
          <a:lstStyle/>
          <a:p>
            <a:pPr algn="ctr"/>
            <a:r>
              <a:rPr lang="zh-CN" altLang="en-US" dirty="0"/>
              <a:t>高校食堂自助配餐系统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026" y="2977227"/>
            <a:ext cx="8596668" cy="3880773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系统设计文档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file"/>
              </a:rPr>
              <a:t>功能模块图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30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页面设计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主要工作内容：全部的母版页的设计，用户控件设计实现，动画效果的添加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1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母版页的设实现计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考虑每个页面的共同之处，设计出具有良好兼容性的模板，</a:t>
            </a:r>
            <a:r>
              <a:rPr lang="zh-CN" altLang="en-US" sz="2000" dirty="0"/>
              <a:t>设计合理的布局。</a:t>
            </a:r>
          </a:p>
          <a:p>
            <a:r>
              <a:rPr lang="zh-CN" altLang="en-US" sz="2000" dirty="0" smtClean="0"/>
              <a:t>母版页全部采用</a:t>
            </a:r>
            <a:r>
              <a:rPr lang="en-US" altLang="zh-CN" sz="2000" dirty="0"/>
              <a:t>DIV+CSS</a:t>
            </a:r>
            <a:r>
              <a:rPr lang="zh-CN" altLang="en-US" sz="2000" dirty="0"/>
              <a:t>布局</a:t>
            </a:r>
            <a:r>
              <a:rPr lang="zh-CN" altLang="en-US" sz="2000" dirty="0" smtClean="0"/>
              <a:t>，代码结构简洁，不会造成代码混乱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9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母版页的整体代码框架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64" y="1440198"/>
            <a:ext cx="9472808" cy="54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BootStrap</a:t>
            </a:r>
            <a:r>
              <a:rPr lang="zh-CN" altLang="en-US" dirty="0" smtClean="0"/>
              <a:t>框架的使用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是最受欢迎的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和 </a:t>
            </a:r>
            <a:r>
              <a:rPr lang="en-US" altLang="zh-CN" dirty="0"/>
              <a:t>JS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/>
              <a:t>开发更快速、</a:t>
            </a:r>
            <a:r>
              <a:rPr lang="zh-CN" altLang="en-US" dirty="0" smtClean="0"/>
              <a:t>简单，</a:t>
            </a:r>
            <a:r>
              <a:rPr lang="zh-CN" altLang="en-US" dirty="0"/>
              <a:t>开发者都能快速</a:t>
            </a:r>
            <a:r>
              <a:rPr lang="zh-CN" altLang="en-US" dirty="0" smtClean="0"/>
              <a:t>上手</a:t>
            </a:r>
            <a:endParaRPr lang="en-US" altLang="zh-CN" dirty="0" smtClean="0"/>
          </a:p>
          <a:p>
            <a:r>
              <a:rPr lang="zh-CN" altLang="en-US" dirty="0" smtClean="0"/>
              <a:t>提供简洁</a:t>
            </a:r>
            <a:r>
              <a:rPr lang="zh-CN" altLang="en-US" dirty="0"/>
              <a:t>、</a:t>
            </a:r>
            <a:r>
              <a:rPr lang="zh-CN" altLang="en-US" dirty="0" smtClean="0"/>
              <a:t>直观的页面表现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6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BootStrap</a:t>
            </a:r>
            <a:r>
              <a:rPr lang="zh-CN" altLang="en-US" dirty="0" smtClean="0"/>
              <a:t>构建后的页面展示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229179"/>
            <a:ext cx="9702098" cy="56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BootStrap</a:t>
            </a:r>
            <a:r>
              <a:rPr lang="zh-CN" altLang="en-US" dirty="0"/>
              <a:t>构建后的</a:t>
            </a:r>
            <a:r>
              <a:rPr lang="zh-CN" altLang="en-US" dirty="0" smtClean="0"/>
              <a:t>页面展示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2" y="1218271"/>
            <a:ext cx="9704832" cy="56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0" y="924652"/>
            <a:ext cx="5838825" cy="4162425"/>
          </a:xfrm>
        </p:spPr>
      </p:pic>
      <p:sp>
        <p:nvSpPr>
          <p:cNvPr id="5" name="文本框 4"/>
          <p:cNvSpPr txBox="1"/>
          <p:nvPr/>
        </p:nvSpPr>
        <p:spPr>
          <a:xfrm>
            <a:off x="932344" y="314794"/>
            <a:ext cx="43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订单评价功能的数据访问层的代码：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62680" y="3850275"/>
            <a:ext cx="4032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searchProItmeOrder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函数是根据买家账号从商品订单项目表，订单表和商品表中联表查询出需要显示的订单编号，商品编号，商品名称，数量，总价等字段的值。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35275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1036</Words>
  <Application>Microsoft Office PowerPoint</Application>
  <PresentationFormat>宽屏</PresentationFormat>
  <Paragraphs>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方正姚体</vt:lpstr>
      <vt:lpstr>华文新魏</vt:lpstr>
      <vt:lpstr>Arial</vt:lpstr>
      <vt:lpstr>Trebuchet MS</vt:lpstr>
      <vt:lpstr>Wingdings 3</vt:lpstr>
      <vt:lpstr>平面</vt:lpstr>
      <vt:lpstr>高校食堂自助配餐系统 </vt:lpstr>
      <vt:lpstr>高校食堂自助配餐系统</vt:lpstr>
      <vt:lpstr>页面设计</vt:lpstr>
      <vt:lpstr>母版页的设实现计</vt:lpstr>
      <vt:lpstr>母版页的整体代码框架</vt:lpstr>
      <vt:lpstr>BootStrap框架的使用</vt:lpstr>
      <vt:lpstr>使用BootStrap构建后的页面展示</vt:lpstr>
      <vt:lpstr>使用BootStrap构建后的页面展示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页面设计</dc:title>
  <dc:creator>lewis</dc:creator>
  <cp:lastModifiedBy>杜敏</cp:lastModifiedBy>
  <cp:revision>15</cp:revision>
  <dcterms:created xsi:type="dcterms:W3CDTF">2016-12-18T16:04:47Z</dcterms:created>
  <dcterms:modified xsi:type="dcterms:W3CDTF">2016-12-19T05:09:16Z</dcterms:modified>
</cp:coreProperties>
</file>