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2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85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9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14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77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1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0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9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51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03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2592-64E6-4CB0-AB46-4F3FC519ED28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18F86-3329-4F44-BF87-DFE10708F0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6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925" y="365125"/>
            <a:ext cx="11645660" cy="635539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マスケ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838199" y="1095375"/>
            <a:ext cx="11109386" cy="6355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マスタスケジュール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301926" y="1095375"/>
            <a:ext cx="465826" cy="63553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vert="eaVert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内容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7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970640"/>
              </p:ext>
            </p:extLst>
          </p:nvPr>
        </p:nvGraphicFramePr>
        <p:xfrm>
          <a:off x="301625" y="1825625"/>
          <a:ext cx="11645960" cy="326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843"/>
                <a:gridCol w="895843"/>
                <a:gridCol w="895843"/>
                <a:gridCol w="895843"/>
                <a:gridCol w="895843"/>
                <a:gridCol w="895843"/>
                <a:gridCol w="895844"/>
                <a:gridCol w="895843"/>
                <a:gridCol w="895843"/>
                <a:gridCol w="895843"/>
                <a:gridCol w="895843"/>
                <a:gridCol w="895843"/>
                <a:gridCol w="895843"/>
              </a:tblGrid>
              <a:tr h="657538"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</a:tr>
              <a:tr h="1346965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アプリ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</a:tr>
              <a:tr h="1259457"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インフラ</a:t>
                      </a:r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ホームベース 8"/>
          <p:cNvSpPr/>
          <p:nvPr/>
        </p:nvSpPr>
        <p:spPr>
          <a:xfrm>
            <a:off x="1201004" y="2496209"/>
            <a:ext cx="1820171" cy="5865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基本設計</a:t>
            </a:r>
            <a:endParaRPr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ホームベース 19"/>
          <p:cNvSpPr/>
          <p:nvPr/>
        </p:nvSpPr>
        <p:spPr>
          <a:xfrm>
            <a:off x="3021175" y="3166793"/>
            <a:ext cx="1712493" cy="586597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開発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ホームベース 20"/>
          <p:cNvSpPr/>
          <p:nvPr/>
        </p:nvSpPr>
        <p:spPr>
          <a:xfrm>
            <a:off x="3021175" y="2532840"/>
            <a:ext cx="823672" cy="58659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詳細</a:t>
            </a:r>
            <a:endParaRPr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ホームベース 21"/>
          <p:cNvSpPr/>
          <p:nvPr/>
        </p:nvSpPr>
        <p:spPr>
          <a:xfrm>
            <a:off x="4777766" y="2496207"/>
            <a:ext cx="1147314" cy="586597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単体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ホームベース 36"/>
          <p:cNvSpPr/>
          <p:nvPr/>
        </p:nvSpPr>
        <p:spPr>
          <a:xfrm>
            <a:off x="6002717" y="2496207"/>
            <a:ext cx="1388852" cy="586597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結合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ホームベース 37"/>
          <p:cNvSpPr/>
          <p:nvPr/>
        </p:nvSpPr>
        <p:spPr>
          <a:xfrm>
            <a:off x="7469206" y="2496207"/>
            <a:ext cx="1233580" cy="586597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システム</a:t>
            </a:r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ホームベース 38"/>
          <p:cNvSpPr/>
          <p:nvPr/>
        </p:nvSpPr>
        <p:spPr>
          <a:xfrm>
            <a:off x="8702786" y="2496207"/>
            <a:ext cx="1345720" cy="586597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受け入れテスト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ホームベース 39"/>
          <p:cNvSpPr/>
          <p:nvPr/>
        </p:nvSpPr>
        <p:spPr>
          <a:xfrm>
            <a:off x="9376913" y="3826652"/>
            <a:ext cx="792363" cy="1246456"/>
          </a:xfrm>
          <a:prstGeom prst="homePlate">
            <a:avLst>
              <a:gd name="adj" fmla="val 27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導入手順書の作成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ホームベース 42"/>
          <p:cNvSpPr/>
          <p:nvPr/>
        </p:nvSpPr>
        <p:spPr>
          <a:xfrm>
            <a:off x="3899470" y="3826652"/>
            <a:ext cx="1756590" cy="586597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基本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ホームベース 15"/>
          <p:cNvSpPr/>
          <p:nvPr/>
        </p:nvSpPr>
        <p:spPr>
          <a:xfrm>
            <a:off x="1201004" y="3826652"/>
            <a:ext cx="2643843" cy="586597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SaaS</a:t>
            </a:r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利用方法</a:t>
            </a:r>
            <a:r>
              <a:rPr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調査</a:t>
            </a:r>
            <a:endParaRPr kumimoji="1" lang="ja-JP" altLang="en-US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ホームベース 16"/>
          <p:cNvSpPr/>
          <p:nvPr/>
        </p:nvSpPr>
        <p:spPr>
          <a:xfrm>
            <a:off x="5698949" y="3826652"/>
            <a:ext cx="1598998" cy="586597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環境構築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ホームベース 17"/>
          <p:cNvSpPr/>
          <p:nvPr/>
        </p:nvSpPr>
        <p:spPr>
          <a:xfrm>
            <a:off x="3954092" y="4486511"/>
            <a:ext cx="823673" cy="586597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SaaS</a:t>
            </a:r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利用申請</a:t>
            </a:r>
          </a:p>
        </p:txBody>
      </p:sp>
      <p:sp>
        <p:nvSpPr>
          <p:cNvPr id="19" name="ホームベース 18"/>
          <p:cNvSpPr/>
          <p:nvPr/>
        </p:nvSpPr>
        <p:spPr>
          <a:xfrm>
            <a:off x="10169276" y="2496207"/>
            <a:ext cx="855282" cy="586597"/>
          </a:xfrm>
          <a:prstGeom prst="homePlat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リリース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" name="カギ線コネクタ 3"/>
          <p:cNvCxnSpPr>
            <a:stCxn id="17" idx="3"/>
            <a:endCxn id="38" idx="1"/>
          </p:cNvCxnSpPr>
          <p:nvPr/>
        </p:nvCxnSpPr>
        <p:spPr>
          <a:xfrm flipV="1">
            <a:off x="7297947" y="2789506"/>
            <a:ext cx="171259" cy="13304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ホームベース 25"/>
          <p:cNvSpPr/>
          <p:nvPr/>
        </p:nvSpPr>
        <p:spPr>
          <a:xfrm>
            <a:off x="7884543" y="4461307"/>
            <a:ext cx="1481209" cy="586597"/>
          </a:xfrm>
          <a:prstGeom prst="homePlate">
            <a:avLst>
              <a:gd name="adj" fmla="val 27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リストア</a:t>
            </a:r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テスト</a:t>
            </a:r>
          </a:p>
        </p:txBody>
      </p:sp>
      <p:sp>
        <p:nvSpPr>
          <p:cNvPr id="27" name="ホームベース 26"/>
          <p:cNvSpPr/>
          <p:nvPr/>
        </p:nvSpPr>
        <p:spPr>
          <a:xfrm>
            <a:off x="5698949" y="4449880"/>
            <a:ext cx="2174433" cy="598024"/>
          </a:xfrm>
          <a:prstGeom prst="homePlate">
            <a:avLst>
              <a:gd name="adj" fmla="val 231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維持管理準備</a:t>
            </a:r>
            <a:endParaRPr kumimoji="1" lang="en-US" altLang="ja-JP" sz="12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47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49</Words>
  <Application>Microsoft Office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ＭＳ Ｐゴシック</vt:lpstr>
      <vt:lpstr>Arial</vt:lpstr>
      <vt:lpstr>Calibri</vt:lpstr>
      <vt:lpstr>Calibri Light</vt:lpstr>
      <vt:lpstr>Office テーマ</vt:lpstr>
      <vt:lpstr>マスケ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マスケ</dc:title>
  <dc:creator>ohs40121</dc:creator>
  <cp:lastModifiedBy>ohs40121</cp:lastModifiedBy>
  <cp:revision>14</cp:revision>
  <dcterms:created xsi:type="dcterms:W3CDTF">2021-05-08T02:06:27Z</dcterms:created>
  <dcterms:modified xsi:type="dcterms:W3CDTF">2021-08-07T00:41:07Z</dcterms:modified>
</cp:coreProperties>
</file>