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66" r:id="rId11"/>
    <p:sldId id="267" r:id="rId12"/>
    <p:sldId id="270" r:id="rId13"/>
    <p:sldId id="269" r:id="rId14"/>
    <p:sldId id="262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4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FF8C9F-F6D8-4AA3-9FE4-8449E490B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759706D-8B0E-46F2-882A-279AB2C5B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88FBDF-29DE-4FD8-BCC1-B5FEE6DE3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2890-BB0E-4287-A372-E493D7FB527A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0B5B21-55B6-4668-9938-02D6271F1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3A9DBB-B1FB-44F9-B8D4-87EEA1505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6591-CA5E-4888-8D58-6FAE96DCB0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958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705CE6-0AB8-4E93-81B6-3C21C583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6109D6D-554D-447C-91FD-CAADE7D86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5E82F7-7839-4EEE-A502-AA929370F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2890-BB0E-4287-A372-E493D7FB527A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5DC4FF-47BB-4EE9-B797-378905C88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D9441E-0037-43CE-AE02-2DC0103B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6591-CA5E-4888-8D58-6FAE96DCB0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064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FA50FE0-719B-4236-BCE6-C14DA8598C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A7604D5-73C6-4C66-97A9-B2CC3775C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4BB28C-980E-4107-9785-39BE98BCC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2890-BB0E-4287-A372-E493D7FB527A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9C366F-464A-4EEF-B047-D60DDE16A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48F888-6145-4362-9E60-2F3C6901A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6591-CA5E-4888-8D58-6FAE96DCB0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3355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A32EE8-EF41-44F6-8A6F-17B7C1CB4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C49DD0-0442-460C-BE2A-C9F2B089A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6CC7DB-6EAB-4FBA-832A-1E5C1189A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2890-BB0E-4287-A372-E493D7FB527A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0F0998-F8F1-4448-AB1B-CFDFC34DF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97E535-FB59-40F9-8F1F-9CE02BF9B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6591-CA5E-4888-8D58-6FAE96DCB0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966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A98C82-5014-43B5-BCBF-7A12323E1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6F77E26-D15E-4A36-8D6D-5BBAE0353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C61874-A9E0-49FA-91A2-9EBB807D0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2890-BB0E-4287-A372-E493D7FB527A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E4A1FA-DC94-45DD-BF01-ED9F036F7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02A828-A2F8-47DD-9D81-96DC12EF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6591-CA5E-4888-8D58-6FAE96DCB0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302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42E765-9447-4EE8-94CC-F6625C217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9C1326-CC57-4F40-85D8-408484087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43E355A-29ED-4112-93E2-5135F0340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086CBE6-B5DD-4C79-A831-19B3FC4F7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2890-BB0E-4287-A372-E493D7FB527A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EAD55CF-92F5-4397-B30B-34113F2B4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5BD4612-FB39-4F8A-BE5B-652A4D7BD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6591-CA5E-4888-8D58-6FAE96DCB0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306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6ED0A1-BEC8-4B86-A479-C1F28ECA8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9456BB-35A1-4618-A5E6-626E3D501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6B3B551-8CDB-4CCA-A114-E82952B16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F4FB660-1D50-4EAF-979D-2D0BD3D0FA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DE47D2C-092F-4A11-AAD4-E4FD3F7B0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2079922-4ED2-42B2-A76C-4F6CFAF84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2890-BB0E-4287-A372-E493D7FB527A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89E9670-CDA8-4EC1-A8D6-01E87D748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391CE3B-5B4D-421E-AD5D-2A8A616D6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6591-CA5E-4888-8D58-6FAE96DCB0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7898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CE922E-9F20-4A5B-BC3D-33808EB28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EE6130E-2A33-45FC-9872-5A3791EC0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2890-BB0E-4287-A372-E493D7FB527A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F88C593-275F-422B-9DAB-DCDB3041E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B9A52D9-100E-470D-AF03-BB28C3954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6591-CA5E-4888-8D58-6FAE96DCB0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6146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F2FF7BE-56A2-4854-B317-DB6E8535A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2890-BB0E-4287-A372-E493D7FB527A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3B1D50C-F4D3-486D-A6BE-CE8C5C56D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11287D4-F951-4C34-93FA-E2A2ED6D8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6591-CA5E-4888-8D58-6FAE96DCB0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962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5C462D-8C5E-42F5-BBC7-7A9AE8B9D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16B0E4-E1E6-43E6-B675-DD6E8E9BF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B5001F1-4884-4757-8C1E-768132445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0C47434-7F84-4BF3-A733-2E0F4D8F8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2890-BB0E-4287-A372-E493D7FB527A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3EF4A0-E28F-46A7-9B63-AC87AD630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6EBE1F5-5D88-4ACD-858F-5583F22B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6591-CA5E-4888-8D58-6FAE96DCB0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168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746221-DA5C-40A6-89B6-528B8F5A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B272B96-4237-456B-92D0-6DECE1A275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51CEA37-EDB2-4C0D-B940-6A36CCA03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C7A73BE-3E7B-45A4-986B-52E18249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2890-BB0E-4287-A372-E493D7FB527A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835A125-0F64-4DA5-8048-F53FB6CAB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50FE5F5-D0FA-4E2D-BD91-80D278515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6591-CA5E-4888-8D58-6FAE96DCB0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7701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B8B2FD6-F0D6-4CD9-B8FF-BC2DF1B97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3A77B2-BC54-41D4-AA1E-15695F8A2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F65D1A-B11B-423A-A335-8D388AA9B6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F2890-BB0E-4287-A372-E493D7FB527A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13826C-8DD9-4B05-8905-E9A59B59D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EC722F-D0E8-470E-9AA6-CF97C1C35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76591-CA5E-4888-8D58-6FAE96DCB0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2994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4y4y1a7ur/?spm_id_from=333.788.recommend_more_video.2&amp;vd_source=79b7db8acfd0ef04c4cf5e97eaef0544" TargetMode="External"/><Relationship Id="rId2" Type="http://schemas.openxmlformats.org/officeDocument/2006/relationships/hyperlink" Target="https://www.bilibili.com/video/BV1Xf4y1R72Y/?spm_id_from=333.1007.top_right_bar_window_default_collection.content.click&amp;vd_source=79b7db8acfd0ef04c4cf5e97eaef0544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62C7B0-8350-4A52-B807-1CEA35BCA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4265" y="2288147"/>
            <a:ext cx="5443470" cy="997866"/>
          </a:xfrm>
        </p:spPr>
        <p:txBody>
          <a:bodyPr>
            <a:normAutofit/>
          </a:bodyPr>
          <a:lstStyle/>
          <a:p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水果資料庫系統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FB5C073-578A-4581-8C7C-1AA4C02AE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2676" y="3966939"/>
            <a:ext cx="4786648" cy="1236125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組員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S09350204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廖書賢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S09350207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陳茂霖</a:t>
            </a:r>
          </a:p>
        </p:txBody>
      </p:sp>
    </p:spTree>
    <p:extLst>
      <p:ext uri="{BB962C8B-B14F-4D97-AF65-F5344CB8AC3E}">
        <p14:creationId xmlns:p14="http://schemas.microsoft.com/office/powerpoint/2010/main" val="1127667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6B12118-7894-4056-A309-33AF3B1DF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83" y="858591"/>
            <a:ext cx="11373434" cy="4558818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365819AB-8B8A-459F-8A65-249625EFC071}"/>
              </a:ext>
            </a:extLst>
          </p:cNvPr>
          <p:cNvSpPr txBox="1"/>
          <p:nvPr/>
        </p:nvSpPr>
        <p:spPr>
          <a:xfrm>
            <a:off x="4926449" y="145504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供應商資料表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A622F15-556B-45D1-A5C9-44A245E4693D}"/>
              </a:ext>
            </a:extLst>
          </p:cNvPr>
          <p:cNvSpPr txBox="1"/>
          <p:nvPr/>
        </p:nvSpPr>
        <p:spPr>
          <a:xfrm>
            <a:off x="409283" y="5668783"/>
            <a:ext cx="75584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email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在後端有限制輸入的格式，非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email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格式無法加入到資料庫裡面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主鍵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供應商統一編號</a:t>
            </a:r>
          </a:p>
        </p:txBody>
      </p:sp>
    </p:spTree>
    <p:extLst>
      <p:ext uri="{BB962C8B-B14F-4D97-AF65-F5344CB8AC3E}">
        <p14:creationId xmlns:p14="http://schemas.microsoft.com/office/powerpoint/2010/main" val="174210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FBC66D1-12BD-45AB-B1A2-CEAD66D44101}"/>
              </a:ext>
            </a:extLst>
          </p:cNvPr>
          <p:cNvSpPr txBox="1"/>
          <p:nvPr/>
        </p:nvSpPr>
        <p:spPr>
          <a:xfrm>
            <a:off x="4746911" y="209899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水果交易資料表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6518B1A-9EC3-41F6-AC18-CDBD2D277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02" y="922985"/>
            <a:ext cx="11630391" cy="4215202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04D76D26-0C92-48EA-AA6A-3D070E14BB3B}"/>
              </a:ext>
            </a:extLst>
          </p:cNvPr>
          <p:cNvSpPr txBox="1"/>
          <p:nvPr/>
        </p:nvSpPr>
        <p:spPr>
          <a:xfrm>
            <a:off x="280802" y="5505649"/>
            <a:ext cx="57823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水果編號和會員身分證字號同時是主鍵，也是外來鍵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97864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083A02EB-97CD-490F-A6F2-1A10E4DD2F08}"/>
              </a:ext>
            </a:extLst>
          </p:cNvPr>
          <p:cNvSpPr txBox="1"/>
          <p:nvPr/>
        </p:nvSpPr>
        <p:spPr>
          <a:xfrm>
            <a:off x="84331" y="4293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沒做到的功能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D28C73-A429-4E0D-8D47-83D58E69D09E}"/>
              </a:ext>
            </a:extLst>
          </p:cNvPr>
          <p:cNvSpPr/>
          <p:nvPr/>
        </p:nvSpPr>
        <p:spPr>
          <a:xfrm>
            <a:off x="84331" y="1059218"/>
            <a:ext cx="107901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會員資料表的圖片必須要修改，不然修改不了會員的資料，如果沒修改會出現以下的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Error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5E34A5B-DAD0-41E6-8DA4-566EC8A15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93" y="1711991"/>
            <a:ext cx="9953930" cy="35381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3A932B9-1236-4861-98F8-6CAE3C4B8667}"/>
              </a:ext>
            </a:extLst>
          </p:cNvPr>
          <p:cNvSpPr/>
          <p:nvPr/>
        </p:nvSpPr>
        <p:spPr>
          <a:xfrm>
            <a:off x="84331" y="2387889"/>
            <a:ext cx="80615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日期選擇器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半完成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，需要再經過一個按鈕轉換到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JTextField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那裡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FAE2EB9-51DD-4C01-A59F-B1686CC718BB}"/>
              </a:ext>
            </a:extLst>
          </p:cNvPr>
          <p:cNvSpPr/>
          <p:nvPr/>
        </p:nvSpPr>
        <p:spPr>
          <a:xfrm>
            <a:off x="84331" y="3429000"/>
            <a:ext cx="61734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刪除是把資料那一筆刪掉，沒有移轉到靜止表裡面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6BA8B97-A5F8-4D60-BACD-5EE668F673DB}"/>
              </a:ext>
            </a:extLst>
          </p:cNvPr>
          <p:cNvSpPr/>
          <p:nvPr/>
        </p:nvSpPr>
        <p:spPr>
          <a:xfrm>
            <a:off x="93308" y="4470111"/>
            <a:ext cx="123290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水果交易資料表不會抓別的資料表裡面的資料，所以折扣後金額那一行只能自己算、無法取得水果資料表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裡面的水果名稱和供應商資料表裡面的水果供應商名稱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24BE508-40D4-43C8-93A0-F8B6AA41F402}"/>
              </a:ext>
            </a:extLst>
          </p:cNvPr>
          <p:cNvSpPr/>
          <p:nvPr/>
        </p:nvSpPr>
        <p:spPr>
          <a:xfrm>
            <a:off x="93308" y="5833307"/>
            <a:ext cx="18133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平均和總和</a:t>
            </a:r>
          </a:p>
        </p:txBody>
      </p:sp>
    </p:spTree>
    <p:extLst>
      <p:ext uri="{BB962C8B-B14F-4D97-AF65-F5344CB8AC3E}">
        <p14:creationId xmlns:p14="http://schemas.microsoft.com/office/powerpoint/2010/main" val="628813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E1A84577-C0D4-4D9E-A4BB-87E47EEA50F4}"/>
              </a:ext>
            </a:extLst>
          </p:cNvPr>
          <p:cNvSpPr txBox="1"/>
          <p:nvPr/>
        </p:nvSpPr>
        <p:spPr>
          <a:xfrm>
            <a:off x="225999" y="299755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使用方法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910CE81-7DCB-46AD-A1D0-E794A4EB9F36}"/>
              </a:ext>
            </a:extLst>
          </p:cNvPr>
          <p:cNvSpPr/>
          <p:nvPr/>
        </p:nvSpPr>
        <p:spPr>
          <a:xfrm>
            <a:off x="3412899" y="235852"/>
            <a:ext cx="1528294" cy="759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安裝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jdk-19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8F5F3C4-FA00-49D4-A9A8-113251B42229}"/>
              </a:ext>
            </a:extLst>
          </p:cNvPr>
          <p:cNvSpPr/>
          <p:nvPr/>
        </p:nvSpPr>
        <p:spPr>
          <a:xfrm>
            <a:off x="2523722" y="1792310"/>
            <a:ext cx="3306650" cy="1094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加入區域網，使用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ZeroTier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(Network ID:db64858fede3b884)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B61815C-F2BF-4E84-B44A-0A9D2024783A}"/>
              </a:ext>
            </a:extLst>
          </p:cNvPr>
          <p:cNvSpPr/>
          <p:nvPr/>
        </p:nvSpPr>
        <p:spPr>
          <a:xfrm>
            <a:off x="2820964" y="3679062"/>
            <a:ext cx="2712165" cy="1094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點擊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FruitDatabaseSystem.jar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BDBC39-2DA5-458D-8188-E8FCEFA00048}"/>
              </a:ext>
            </a:extLst>
          </p:cNvPr>
          <p:cNvSpPr/>
          <p:nvPr/>
        </p:nvSpPr>
        <p:spPr>
          <a:xfrm>
            <a:off x="2715785" y="5587273"/>
            <a:ext cx="2922521" cy="1094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登入使用者和密碼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user:admin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password:1234)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箭號: 向下 6">
            <a:extLst>
              <a:ext uri="{FF2B5EF4-FFF2-40B4-BE49-F238E27FC236}">
                <a16:creationId xmlns:a16="http://schemas.microsoft.com/office/drawing/2014/main" id="{8E1C8A47-1F24-489E-ADA4-500337DDC571}"/>
              </a:ext>
            </a:extLst>
          </p:cNvPr>
          <p:cNvSpPr/>
          <p:nvPr/>
        </p:nvSpPr>
        <p:spPr>
          <a:xfrm>
            <a:off x="3934495" y="1156951"/>
            <a:ext cx="485104" cy="5494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929B3F2A-EDD8-486D-AE4F-EDD8D53B870B}"/>
              </a:ext>
            </a:extLst>
          </p:cNvPr>
          <p:cNvSpPr/>
          <p:nvPr/>
        </p:nvSpPr>
        <p:spPr>
          <a:xfrm>
            <a:off x="3934495" y="2997559"/>
            <a:ext cx="485104" cy="5494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A660DB6F-B18B-4DE3-8646-11871441BCE1}"/>
              </a:ext>
            </a:extLst>
          </p:cNvPr>
          <p:cNvSpPr/>
          <p:nvPr/>
        </p:nvSpPr>
        <p:spPr>
          <a:xfrm>
            <a:off x="3934495" y="4905770"/>
            <a:ext cx="485104" cy="5494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C73DC94-4C82-410A-ACC8-D422521DA077}"/>
              </a:ext>
            </a:extLst>
          </p:cNvPr>
          <p:cNvSpPr/>
          <p:nvPr/>
        </p:nvSpPr>
        <p:spPr>
          <a:xfrm>
            <a:off x="6507138" y="2997559"/>
            <a:ext cx="52217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如果需使用此系統，需聯繫製作團隊</a:t>
            </a:r>
            <a:endParaRPr lang="en-US" altLang="zh-TW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團隊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email: s09350204@thu.edu.tw</a:t>
            </a:r>
            <a:endParaRPr lang="zh-TW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040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01F47FF1-302E-42D8-B7E8-AA2679372FEA}"/>
              </a:ext>
            </a:extLst>
          </p:cNvPr>
          <p:cNvSpPr txBox="1"/>
          <p:nvPr/>
        </p:nvSpPr>
        <p:spPr>
          <a:xfrm>
            <a:off x="5080337" y="12449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參考資料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FC9A67C-CBB5-4ABF-AD7F-75C3BEE21BB6}"/>
              </a:ext>
            </a:extLst>
          </p:cNvPr>
          <p:cNvSpPr/>
          <p:nvPr/>
        </p:nvSpPr>
        <p:spPr>
          <a:xfrm>
            <a:off x="274748" y="1662275"/>
            <a:ext cx="116425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	</a:t>
            </a:r>
            <a:r>
              <a:rPr lang="zh-TW" altLang="en-US" dirty="0">
                <a:hlinkClick r:id="rId2"/>
              </a:rPr>
              <a:t>https://www.bilibili.com/video/BV1Xf4y1R72Y/?spm_id_from=333.1007.top_right_bar_window_default_collection.content.click&amp;vd_source=79b7db8acfd0ef04c4cf5e97eaef0544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42C0751-BABD-45C2-8920-B62F3B1E70A2}"/>
              </a:ext>
            </a:extLst>
          </p:cNvPr>
          <p:cNvSpPr/>
          <p:nvPr/>
        </p:nvSpPr>
        <p:spPr>
          <a:xfrm>
            <a:off x="386366" y="1102148"/>
            <a:ext cx="54232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+swing(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实现的图书管理系统</a:t>
            </a:r>
            <a:endParaRPr lang="zh-CN" altLang="en-US" sz="2000" b="0" i="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580FB3C-C03B-4A36-963F-A58F05D2D8F0}"/>
              </a:ext>
            </a:extLst>
          </p:cNvPr>
          <p:cNvSpPr/>
          <p:nvPr/>
        </p:nvSpPr>
        <p:spPr>
          <a:xfrm>
            <a:off x="386366" y="3727189"/>
            <a:ext cx="115308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	</a:t>
            </a:r>
            <a:r>
              <a:rPr lang="zh-TW" altLang="en-US" dirty="0">
                <a:hlinkClick r:id="rId3"/>
              </a:rPr>
              <a:t>https://www.bilibili.com/video/BV14y4y1a7ur/?spm_id_from=333.788.recommend_more_video.2&amp;vd_source=79b7db8acfd0ef04c4cf5e97eaef0544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BA8B55-4833-4403-A16B-C03F8659CD67}"/>
              </a:ext>
            </a:extLst>
          </p:cNvPr>
          <p:cNvSpPr/>
          <p:nvPr/>
        </p:nvSpPr>
        <p:spPr>
          <a:xfrm>
            <a:off x="386366" y="3059668"/>
            <a:ext cx="5824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java+swing+mysql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实现简单的学生信息管理系统</a:t>
            </a:r>
          </a:p>
        </p:txBody>
      </p:sp>
    </p:spTree>
    <p:extLst>
      <p:ext uri="{BB962C8B-B14F-4D97-AF65-F5344CB8AC3E}">
        <p14:creationId xmlns:p14="http://schemas.microsoft.com/office/powerpoint/2010/main" val="1040948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D512F526-5805-4856-8854-76F0AB773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88" y="251249"/>
            <a:ext cx="11079533" cy="649287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F59E677-D7C5-42BF-B335-0919DBD5C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426" y="210355"/>
            <a:ext cx="2494208" cy="692463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ER-Model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039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D31187-235C-4E89-9092-44E953B56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2" y="120945"/>
            <a:ext cx="2022613" cy="672292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6943783-9AA7-485F-872D-4C4528D9F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1" y="1249249"/>
            <a:ext cx="11921498" cy="519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22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AE87733F-8014-4BB1-9AE0-139C403C6245}"/>
              </a:ext>
            </a:extLst>
          </p:cNvPr>
          <p:cNvSpPr txBox="1"/>
          <p:nvPr/>
        </p:nvSpPr>
        <p:spPr>
          <a:xfrm>
            <a:off x="5080337" y="310583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實作過程</a:t>
            </a:r>
          </a:p>
        </p:txBody>
      </p:sp>
    </p:spTree>
    <p:extLst>
      <p:ext uri="{BB962C8B-B14F-4D97-AF65-F5344CB8AC3E}">
        <p14:creationId xmlns:p14="http://schemas.microsoft.com/office/powerpoint/2010/main" val="3149929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12765F12-524A-4EA0-BC12-FE0084A6E8D9}"/>
              </a:ext>
            </a:extLst>
          </p:cNvPr>
          <p:cNvSpPr txBox="1"/>
          <p:nvPr/>
        </p:nvSpPr>
        <p:spPr>
          <a:xfrm>
            <a:off x="388382" y="1478924"/>
            <a:ext cx="4291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程式環境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MySQL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Eclipse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25B9417-F3D7-4DEC-A727-BB8B01632D7C}"/>
              </a:ext>
            </a:extLst>
          </p:cNvPr>
          <p:cNvSpPr/>
          <p:nvPr/>
        </p:nvSpPr>
        <p:spPr>
          <a:xfrm>
            <a:off x="388382" y="372346"/>
            <a:ext cx="54553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程式軟體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Java(jdk-19) JDBC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SQL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E30B1A0-6D9C-49C8-918F-7A8F1F9A9E3E}"/>
              </a:ext>
            </a:extLst>
          </p:cNvPr>
          <p:cNvSpPr txBox="1"/>
          <p:nvPr/>
        </p:nvSpPr>
        <p:spPr>
          <a:xfrm>
            <a:off x="388382" y="2554310"/>
            <a:ext cx="2842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區域網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ZeroTier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59E6734-CF95-42BA-BADC-01FFB1ECCAFC}"/>
              </a:ext>
            </a:extLst>
          </p:cNvPr>
          <p:cNvSpPr/>
          <p:nvPr/>
        </p:nvSpPr>
        <p:spPr>
          <a:xfrm>
            <a:off x="472231" y="4551246"/>
            <a:ext cx="1794456" cy="11204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Java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F2B980-DF85-48F5-BDC9-9C81F2EBA8CC}"/>
              </a:ext>
            </a:extLst>
          </p:cNvPr>
          <p:cNvSpPr/>
          <p:nvPr/>
        </p:nvSpPr>
        <p:spPr>
          <a:xfrm>
            <a:off x="3423639" y="4551246"/>
            <a:ext cx="1794456" cy="11204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JDBC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32C0EF-EAF5-44A6-A2B6-B595C523B0F4}"/>
              </a:ext>
            </a:extLst>
          </p:cNvPr>
          <p:cNvSpPr/>
          <p:nvPr/>
        </p:nvSpPr>
        <p:spPr>
          <a:xfrm>
            <a:off x="6528719" y="4551246"/>
            <a:ext cx="1794456" cy="11204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MySQL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F68D5894-C27D-4C21-BA55-309272DAAAA0}"/>
              </a:ext>
            </a:extLst>
          </p:cNvPr>
          <p:cNvSpPr/>
          <p:nvPr/>
        </p:nvSpPr>
        <p:spPr>
          <a:xfrm>
            <a:off x="2413523" y="4946199"/>
            <a:ext cx="864156" cy="3906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8B4A17CD-26FE-4BCF-898A-3CC605BE17D9}"/>
              </a:ext>
            </a:extLst>
          </p:cNvPr>
          <p:cNvSpPr/>
          <p:nvPr/>
        </p:nvSpPr>
        <p:spPr>
          <a:xfrm>
            <a:off x="5441329" y="4946199"/>
            <a:ext cx="864156" cy="3906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連線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36109EE-890C-4FC3-A808-84DAD1F5CDF6}"/>
              </a:ext>
            </a:extLst>
          </p:cNvPr>
          <p:cNvSpPr txBox="1"/>
          <p:nvPr/>
        </p:nvSpPr>
        <p:spPr>
          <a:xfrm>
            <a:off x="1055922" y="414770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前端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981F222-8312-410B-B807-0A5CCE46CE82}"/>
              </a:ext>
            </a:extLst>
          </p:cNvPr>
          <p:cNvSpPr txBox="1"/>
          <p:nvPr/>
        </p:nvSpPr>
        <p:spPr>
          <a:xfrm>
            <a:off x="7188641" y="414770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後端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62EB539-3EF3-49CF-B90D-D893AD5D3C23}"/>
              </a:ext>
            </a:extLst>
          </p:cNvPr>
          <p:cNvSpPr/>
          <p:nvPr/>
        </p:nvSpPr>
        <p:spPr>
          <a:xfrm>
            <a:off x="9461673" y="4111721"/>
            <a:ext cx="2258096" cy="636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外人想使用系統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9195A7AA-455B-4153-AA28-97C2ACB7E672}"/>
              </a:ext>
            </a:extLst>
          </p:cNvPr>
          <p:cNvSpPr txBox="1"/>
          <p:nvPr/>
        </p:nvSpPr>
        <p:spPr>
          <a:xfrm>
            <a:off x="10267556" y="352881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補充</a:t>
            </a:r>
          </a:p>
        </p:txBody>
      </p:sp>
      <p:sp>
        <p:nvSpPr>
          <p:cNvPr id="37" name="箭號: 向下 36">
            <a:extLst>
              <a:ext uri="{FF2B5EF4-FFF2-40B4-BE49-F238E27FC236}">
                <a16:creationId xmlns:a16="http://schemas.microsoft.com/office/drawing/2014/main" id="{FDE5E0C8-0E8E-491C-8388-63FF317BCEDC}"/>
              </a:ext>
            </a:extLst>
          </p:cNvPr>
          <p:cNvSpPr/>
          <p:nvPr/>
        </p:nvSpPr>
        <p:spPr>
          <a:xfrm>
            <a:off x="10367488" y="4980402"/>
            <a:ext cx="446468" cy="7512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加入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F1D00C3-A1C1-4AAC-AA6E-DD4DC88B85E6}"/>
              </a:ext>
            </a:extLst>
          </p:cNvPr>
          <p:cNvSpPr/>
          <p:nvPr/>
        </p:nvSpPr>
        <p:spPr>
          <a:xfrm>
            <a:off x="9707446" y="6040121"/>
            <a:ext cx="1766552" cy="557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區域網</a:t>
            </a:r>
          </a:p>
        </p:txBody>
      </p:sp>
    </p:spTree>
    <p:extLst>
      <p:ext uri="{BB962C8B-B14F-4D97-AF65-F5344CB8AC3E}">
        <p14:creationId xmlns:p14="http://schemas.microsoft.com/office/powerpoint/2010/main" val="1061497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DB0297-B7A9-4FD5-82AD-EA45F2CCD461}"/>
              </a:ext>
            </a:extLst>
          </p:cNvPr>
          <p:cNvSpPr txBox="1"/>
          <p:nvPr/>
        </p:nvSpPr>
        <p:spPr>
          <a:xfrm>
            <a:off x="161310" y="14557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後端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ABC8B68-6726-415F-B0D5-955C55D73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10" y="2527058"/>
            <a:ext cx="3682479" cy="1362304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3A2D5A8D-6489-4433-BC18-71D3013B6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10" y="4134829"/>
            <a:ext cx="3469688" cy="25776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8E5AE33-2B72-4C3D-82CB-62652182F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1890" y="303244"/>
            <a:ext cx="7310907" cy="187543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B71487C-6F24-451D-B426-502BC64993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1890" y="2527058"/>
            <a:ext cx="7065964" cy="125087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443CDBF-DAF0-423F-987E-B4916616CC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1890" y="4180814"/>
            <a:ext cx="5951862" cy="257141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19B8B5B-FC7B-46D5-81FA-8B53EDCE83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310" y="1086201"/>
            <a:ext cx="2751226" cy="122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98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7CAE1188-D03D-4703-85E6-583D714EC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13" y="2026386"/>
            <a:ext cx="4680208" cy="3484831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79BE68D5-A7D7-4B68-8DD1-643E5BD0F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248" y="1982406"/>
            <a:ext cx="6538772" cy="355886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9DEC8CF-29AE-4CCF-A37D-0CF9A2C9309E}"/>
              </a:ext>
            </a:extLst>
          </p:cNvPr>
          <p:cNvSpPr txBox="1"/>
          <p:nvPr/>
        </p:nvSpPr>
        <p:spPr>
          <a:xfrm>
            <a:off x="2109998" y="133166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登入介面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2751DF3-9E12-4CB3-B944-59B180497317}"/>
              </a:ext>
            </a:extLst>
          </p:cNvPr>
          <p:cNvSpPr txBox="1"/>
          <p:nvPr/>
        </p:nvSpPr>
        <p:spPr>
          <a:xfrm>
            <a:off x="8111636" y="136255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主介面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E41222D-83A8-47B6-A185-01F475A75A84}"/>
              </a:ext>
            </a:extLst>
          </p:cNvPr>
          <p:cNvSpPr txBox="1"/>
          <p:nvPr/>
        </p:nvSpPr>
        <p:spPr>
          <a:xfrm>
            <a:off x="84331" y="4293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前端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BA1651A-CFF3-45BA-9FCC-0A064B99BADC}"/>
              </a:ext>
            </a:extLst>
          </p:cNvPr>
          <p:cNvSpPr txBox="1"/>
          <p:nvPr/>
        </p:nvSpPr>
        <p:spPr>
          <a:xfrm>
            <a:off x="6626578" y="5999428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水果資料表、會員資料表、供應商資料表、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水果交易資料表、退出系統 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3F8AAA3-9684-4DD6-A11A-3F9924540E96}"/>
              </a:ext>
            </a:extLst>
          </p:cNvPr>
          <p:cNvSpPr txBox="1"/>
          <p:nvPr/>
        </p:nvSpPr>
        <p:spPr>
          <a:xfrm>
            <a:off x="8320902" y="5585682"/>
            <a:ext cx="68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選項</a:t>
            </a:r>
          </a:p>
        </p:txBody>
      </p:sp>
    </p:spTree>
    <p:extLst>
      <p:ext uri="{BB962C8B-B14F-4D97-AF65-F5344CB8AC3E}">
        <p14:creationId xmlns:p14="http://schemas.microsoft.com/office/powerpoint/2010/main" val="1750665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D6F283FD-CAB7-4319-8939-A1140EC69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03" y="960353"/>
            <a:ext cx="11176185" cy="4062406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5A61FEF0-EF90-4870-BE73-D71EF55B85E7}"/>
              </a:ext>
            </a:extLst>
          </p:cNvPr>
          <p:cNvSpPr txBox="1"/>
          <p:nvPr/>
        </p:nvSpPr>
        <p:spPr>
          <a:xfrm>
            <a:off x="5105982" y="235657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水果資料表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25A12BE-CA0C-4ED8-A7EA-0585AF005718}"/>
              </a:ext>
            </a:extLst>
          </p:cNvPr>
          <p:cNvSpPr txBox="1"/>
          <p:nvPr/>
        </p:nvSpPr>
        <p:spPr>
          <a:xfrm>
            <a:off x="507903" y="5395233"/>
            <a:ext cx="50898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現有價值小計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=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公司內現有數量 * 進貨單價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主鍵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水果編號</a:t>
            </a:r>
          </a:p>
        </p:txBody>
      </p:sp>
    </p:spTree>
    <p:extLst>
      <p:ext uri="{BB962C8B-B14F-4D97-AF65-F5344CB8AC3E}">
        <p14:creationId xmlns:p14="http://schemas.microsoft.com/office/powerpoint/2010/main" val="1503258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432D8AC-E88B-4842-98FC-677FBA62CF1C}"/>
              </a:ext>
            </a:extLst>
          </p:cNvPr>
          <p:cNvSpPr txBox="1"/>
          <p:nvPr/>
        </p:nvSpPr>
        <p:spPr>
          <a:xfrm>
            <a:off x="5105985" y="14979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會員資料表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5BAC2D4-A333-4BC5-AA7F-3B9349F97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66" y="798489"/>
            <a:ext cx="11393363" cy="4392661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97944DD6-C124-4B93-8725-3210E76CBBB6}"/>
              </a:ext>
            </a:extLst>
          </p:cNvPr>
          <p:cNvSpPr txBox="1"/>
          <p:nvPr/>
        </p:nvSpPr>
        <p:spPr>
          <a:xfrm>
            <a:off x="309166" y="5446749"/>
            <a:ext cx="75584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email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在後端有限制輸入的格式，非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email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格式無法加入到資料庫裡面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主鍵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會員身份證字號</a:t>
            </a:r>
          </a:p>
        </p:txBody>
      </p:sp>
    </p:spTree>
    <p:extLst>
      <p:ext uri="{BB962C8B-B14F-4D97-AF65-F5344CB8AC3E}">
        <p14:creationId xmlns:p14="http://schemas.microsoft.com/office/powerpoint/2010/main" val="2301217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515</Words>
  <Application>Microsoft Office PowerPoint</Application>
  <PresentationFormat>寬螢幕</PresentationFormat>
  <Paragraphs>62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等线</vt:lpstr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水果資料庫系統</vt:lpstr>
      <vt:lpstr>ER-Model</vt:lpstr>
      <vt:lpstr>Schema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水果資料庫</dc:title>
  <dc:creator>陳茂霖(s09350207)</dc:creator>
  <cp:lastModifiedBy>廖書賢</cp:lastModifiedBy>
  <cp:revision>43</cp:revision>
  <dcterms:created xsi:type="dcterms:W3CDTF">2023-01-03T14:49:30Z</dcterms:created>
  <dcterms:modified xsi:type="dcterms:W3CDTF">2023-01-17T13:26:41Z</dcterms:modified>
</cp:coreProperties>
</file>