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BCD6E-681C-4503-B181-DAF162A9061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</dgm:pt>
    <dgm:pt modelId="{AFCDD595-62AA-4BF1-BCAA-04F148EF9366}">
      <dgm:prSet phldrT="[Text]"/>
      <dgm:spPr/>
      <dgm:t>
        <a:bodyPr/>
        <a:lstStyle/>
        <a:p>
          <a:r>
            <a:rPr lang="fr-FR" dirty="0" err="1"/>
            <a:t>Pandemic</a:t>
          </a:r>
          <a:endParaRPr lang="en-US" dirty="0"/>
        </a:p>
      </dgm:t>
    </dgm:pt>
    <dgm:pt modelId="{C20B1061-78B5-4C7B-8959-B831D83D56CF}" type="parTrans" cxnId="{DEA625D6-6F2E-46D6-9DBE-DE1C3DBA432D}">
      <dgm:prSet/>
      <dgm:spPr/>
      <dgm:t>
        <a:bodyPr/>
        <a:lstStyle/>
        <a:p>
          <a:endParaRPr lang="en-US"/>
        </a:p>
      </dgm:t>
    </dgm:pt>
    <dgm:pt modelId="{A6D3DA26-283F-4647-B803-BCD19D306495}" type="sibTrans" cxnId="{DEA625D6-6F2E-46D6-9DBE-DE1C3DBA432D}">
      <dgm:prSet/>
      <dgm:spPr/>
      <dgm:t>
        <a:bodyPr/>
        <a:lstStyle/>
        <a:p>
          <a:endParaRPr lang="en-US"/>
        </a:p>
      </dgm:t>
    </dgm:pt>
    <dgm:pt modelId="{93B056F0-896D-4BA0-89CA-F77DCBCC30A0}">
      <dgm:prSet/>
      <dgm:spPr/>
      <dgm:t>
        <a:bodyPr/>
        <a:lstStyle/>
        <a:p>
          <a:r>
            <a:rPr lang="fr-FR" dirty="0"/>
            <a:t>Geographic </a:t>
          </a:r>
          <a:r>
            <a:rPr lang="fr-FR" dirty="0" err="1"/>
            <a:t>constraint</a:t>
          </a:r>
          <a:endParaRPr lang="fr-FR" dirty="0"/>
        </a:p>
      </dgm:t>
    </dgm:pt>
    <dgm:pt modelId="{1855A522-4224-485C-ACB3-BEF34594D2FA}" type="parTrans" cxnId="{920796C7-74C7-44F0-9129-6D93975A219A}">
      <dgm:prSet/>
      <dgm:spPr/>
      <dgm:t>
        <a:bodyPr/>
        <a:lstStyle/>
        <a:p>
          <a:endParaRPr lang="en-US"/>
        </a:p>
      </dgm:t>
    </dgm:pt>
    <dgm:pt modelId="{056BB240-F4DA-42DB-B6E8-954504AEF6F3}" type="sibTrans" cxnId="{920796C7-74C7-44F0-9129-6D93975A219A}">
      <dgm:prSet/>
      <dgm:spPr/>
      <dgm:t>
        <a:bodyPr/>
        <a:lstStyle/>
        <a:p>
          <a:endParaRPr lang="en-US"/>
        </a:p>
      </dgm:t>
    </dgm:pt>
    <dgm:pt modelId="{316D541A-3EC5-45EA-9293-FC883D17C8BD}">
      <dgm:prSet/>
      <dgm:spPr/>
      <dgm:t>
        <a:bodyPr/>
        <a:lstStyle/>
        <a:p>
          <a:r>
            <a:rPr lang="fr-FR" dirty="0"/>
            <a:t>Real </a:t>
          </a:r>
          <a:r>
            <a:rPr lang="fr-FR" dirty="0" err="1"/>
            <a:t>means</a:t>
          </a:r>
          <a:endParaRPr lang="en-US" dirty="0"/>
        </a:p>
      </dgm:t>
    </dgm:pt>
    <dgm:pt modelId="{E8EC3FD9-77A7-4214-9A4F-5A7ADA2C0173}" type="parTrans" cxnId="{254E8C7C-D016-4405-BB4B-CBA5AB566CC4}">
      <dgm:prSet/>
      <dgm:spPr/>
      <dgm:t>
        <a:bodyPr/>
        <a:lstStyle/>
        <a:p>
          <a:endParaRPr lang="en-US"/>
        </a:p>
      </dgm:t>
    </dgm:pt>
    <dgm:pt modelId="{F1D4F2EB-BB4F-4FA7-9EFC-E606EB3EEAC9}" type="sibTrans" cxnId="{254E8C7C-D016-4405-BB4B-CBA5AB566CC4}">
      <dgm:prSet/>
      <dgm:spPr/>
      <dgm:t>
        <a:bodyPr/>
        <a:lstStyle/>
        <a:p>
          <a:endParaRPr lang="en-US"/>
        </a:p>
      </dgm:t>
    </dgm:pt>
    <dgm:pt modelId="{6CA32F7B-96E1-47CB-B437-F97723EBC60C}">
      <dgm:prSet phldrT="[Text]"/>
      <dgm:spPr/>
      <dgm:t>
        <a:bodyPr/>
        <a:lstStyle/>
        <a:p>
          <a:r>
            <a:rPr lang="fr-FR" dirty="0" err="1"/>
            <a:t>Currently</a:t>
          </a:r>
          <a:r>
            <a:rPr lang="fr-FR" dirty="0"/>
            <a:t>, people </a:t>
          </a:r>
          <a:r>
            <a:rPr lang="fr-FR" dirty="0" err="1"/>
            <a:t>can’t</a:t>
          </a:r>
          <a:r>
            <a:rPr lang="fr-FR" dirty="0"/>
            <a:t> </a:t>
          </a:r>
          <a:r>
            <a:rPr lang="fr-FR" dirty="0" err="1"/>
            <a:t>really</a:t>
          </a:r>
          <a:r>
            <a:rPr lang="fr-FR" dirty="0"/>
            <a:t> go </a:t>
          </a:r>
          <a:r>
            <a:rPr lang="fr-FR" dirty="0" err="1"/>
            <a:t>into</a:t>
          </a:r>
          <a:r>
            <a:rPr lang="fr-FR" dirty="0"/>
            <a:t> escape </a:t>
          </a:r>
          <a:r>
            <a:rPr lang="fr-FR" dirty="0" err="1"/>
            <a:t>games</a:t>
          </a:r>
          <a:endParaRPr lang="en-US" dirty="0"/>
        </a:p>
      </dgm:t>
    </dgm:pt>
    <dgm:pt modelId="{25FB4F13-7110-4ADD-94FC-A55CB9CB7040}" type="parTrans" cxnId="{0ED37FD3-D538-4B8A-BACB-F59B842B23F1}">
      <dgm:prSet/>
      <dgm:spPr/>
      <dgm:t>
        <a:bodyPr/>
        <a:lstStyle/>
        <a:p>
          <a:endParaRPr lang="en-US"/>
        </a:p>
      </dgm:t>
    </dgm:pt>
    <dgm:pt modelId="{73C55640-F5E3-4FFD-A604-89AD629D44BE}" type="sibTrans" cxnId="{0ED37FD3-D538-4B8A-BACB-F59B842B23F1}">
      <dgm:prSet/>
      <dgm:spPr/>
      <dgm:t>
        <a:bodyPr/>
        <a:lstStyle/>
        <a:p>
          <a:endParaRPr lang="en-US"/>
        </a:p>
      </dgm:t>
    </dgm:pt>
    <dgm:pt modelId="{B3D35B50-BFF6-4C9B-9B57-CED95D3BB827}">
      <dgm:prSet/>
      <dgm:spPr/>
      <dgm:t>
        <a:bodyPr/>
        <a:lstStyle/>
        <a:p>
          <a:r>
            <a:rPr lang="fr-FR" dirty="0"/>
            <a:t>For </a:t>
          </a:r>
          <a:r>
            <a:rPr lang="fr-FR" dirty="0" err="1"/>
            <a:t>veteran</a:t>
          </a:r>
          <a:r>
            <a:rPr lang="fr-FR" dirty="0"/>
            <a:t> </a:t>
          </a:r>
          <a:r>
            <a:rPr lang="fr-FR" dirty="0" err="1"/>
            <a:t>escapegame</a:t>
          </a:r>
          <a:r>
            <a:rPr lang="fr-FR" dirty="0"/>
            <a:t> </a:t>
          </a:r>
          <a:r>
            <a:rPr lang="fr-FR" dirty="0" err="1"/>
            <a:t>players</a:t>
          </a:r>
          <a:r>
            <a:rPr lang="fr-FR" dirty="0"/>
            <a:t>, </a:t>
          </a:r>
          <a:r>
            <a:rPr lang="fr-FR" dirty="0" err="1"/>
            <a:t>there</a:t>
          </a:r>
          <a:r>
            <a:rPr lang="fr-FR" dirty="0"/>
            <a:t> are </a:t>
          </a:r>
          <a:r>
            <a:rPr lang="fr-FR" dirty="0" err="1"/>
            <a:t>only</a:t>
          </a:r>
          <a:r>
            <a:rPr lang="fr-FR" dirty="0"/>
            <a:t> </a:t>
          </a:r>
          <a:r>
            <a:rPr lang="fr-FR" dirty="0" err="1"/>
            <a:t>so</a:t>
          </a:r>
          <a:r>
            <a:rPr lang="fr-FR" dirty="0"/>
            <a:t> </a:t>
          </a:r>
          <a:r>
            <a:rPr lang="fr-FR" dirty="0" err="1"/>
            <a:t>many</a:t>
          </a:r>
          <a:r>
            <a:rPr lang="fr-FR" dirty="0"/>
            <a:t> escape </a:t>
          </a:r>
          <a:r>
            <a:rPr lang="fr-FR" dirty="0" err="1"/>
            <a:t>games</a:t>
          </a:r>
          <a:r>
            <a:rPr lang="fr-FR" dirty="0"/>
            <a:t> </a:t>
          </a:r>
          <a:r>
            <a:rPr lang="fr-FR" dirty="0" err="1"/>
            <a:t>near</a:t>
          </a:r>
          <a:r>
            <a:rPr lang="fr-FR" dirty="0"/>
            <a:t> home </a:t>
          </a:r>
          <a:r>
            <a:rPr lang="fr-FR" dirty="0" err="1"/>
            <a:t>you</a:t>
          </a:r>
          <a:r>
            <a:rPr lang="fr-FR" dirty="0"/>
            <a:t> can go to</a:t>
          </a:r>
        </a:p>
      </dgm:t>
    </dgm:pt>
    <dgm:pt modelId="{2A1DCBCB-189C-46FE-ABA1-F4042AE11E92}" type="parTrans" cxnId="{7F06B301-9A63-4337-A7BD-93A7AAD6D6B9}">
      <dgm:prSet/>
      <dgm:spPr/>
      <dgm:t>
        <a:bodyPr/>
        <a:lstStyle/>
        <a:p>
          <a:endParaRPr lang="en-US"/>
        </a:p>
      </dgm:t>
    </dgm:pt>
    <dgm:pt modelId="{84B3C039-641E-4957-8E07-D228EB16FD54}" type="sibTrans" cxnId="{7F06B301-9A63-4337-A7BD-93A7AAD6D6B9}">
      <dgm:prSet/>
      <dgm:spPr/>
      <dgm:t>
        <a:bodyPr/>
        <a:lstStyle/>
        <a:p>
          <a:endParaRPr lang="en-US"/>
        </a:p>
      </dgm:t>
    </dgm:pt>
    <dgm:pt modelId="{7EFD9CE8-8B49-4823-B24A-FD1E41F98513}">
      <dgm:prSet/>
      <dgm:spPr/>
      <dgm:t>
        <a:bodyPr/>
        <a:lstStyle/>
        <a:p>
          <a:r>
            <a:rPr lang="fr-FR" dirty="0"/>
            <a:t>Reality can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constraining</a:t>
          </a:r>
          <a:r>
            <a:rPr lang="fr-FR" dirty="0"/>
            <a:t>; escape </a:t>
          </a:r>
          <a:r>
            <a:rPr lang="fr-FR" dirty="0" err="1"/>
            <a:t>games</a:t>
          </a:r>
          <a:r>
            <a:rPr lang="fr-FR" dirty="0"/>
            <a:t> have scenario and immersion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never</a:t>
          </a:r>
          <a:r>
            <a:rPr lang="fr-FR" dirty="0"/>
            <a:t> </a:t>
          </a:r>
          <a:r>
            <a:rPr lang="fr-FR" dirty="0" err="1"/>
            <a:t>really</a:t>
          </a:r>
          <a:r>
            <a:rPr lang="fr-FR" dirty="0"/>
            <a:t> high </a:t>
          </a:r>
          <a:r>
            <a:rPr lang="fr-FR" dirty="0" err="1"/>
            <a:t>given</a:t>
          </a:r>
          <a:r>
            <a:rPr lang="fr-FR" dirty="0"/>
            <a:t> the </a:t>
          </a:r>
          <a:r>
            <a:rPr lang="fr-FR" dirty="0" err="1"/>
            <a:t>difficulty</a:t>
          </a:r>
          <a:r>
            <a:rPr lang="fr-FR" dirty="0"/>
            <a:t> of the </a:t>
          </a:r>
          <a:r>
            <a:rPr lang="fr-FR" dirty="0" err="1"/>
            <a:t>task</a:t>
          </a:r>
          <a:r>
            <a:rPr lang="fr-FR" dirty="0"/>
            <a:t>.</a:t>
          </a:r>
          <a:endParaRPr lang="en-US" dirty="0"/>
        </a:p>
      </dgm:t>
    </dgm:pt>
    <dgm:pt modelId="{4CD4EAF6-E2E9-4476-B0F9-A3F1063E4531}" type="parTrans" cxnId="{C21736DD-4299-4DA5-AE71-6ECBCE4529AD}">
      <dgm:prSet/>
      <dgm:spPr/>
      <dgm:t>
        <a:bodyPr/>
        <a:lstStyle/>
        <a:p>
          <a:endParaRPr lang="en-US"/>
        </a:p>
      </dgm:t>
    </dgm:pt>
    <dgm:pt modelId="{E7D299B9-5238-470E-9CBD-A025A1DD8D2A}" type="sibTrans" cxnId="{C21736DD-4299-4DA5-AE71-6ECBCE4529AD}">
      <dgm:prSet/>
      <dgm:spPr/>
      <dgm:t>
        <a:bodyPr/>
        <a:lstStyle/>
        <a:p>
          <a:endParaRPr lang="en-US"/>
        </a:p>
      </dgm:t>
    </dgm:pt>
    <dgm:pt modelId="{67A77843-0C83-4976-BD3A-F6157815C2C1}" type="pres">
      <dgm:prSet presAssocID="{FC0BCD6E-681C-4503-B181-DAF162A9061D}" presName="linear" presStyleCnt="0">
        <dgm:presLayoutVars>
          <dgm:dir/>
          <dgm:animLvl val="lvl"/>
          <dgm:resizeHandles val="exact"/>
        </dgm:presLayoutVars>
      </dgm:prSet>
      <dgm:spPr/>
    </dgm:pt>
    <dgm:pt modelId="{32ABD14C-EAC4-4C52-8611-2AAD9920FD1F}" type="pres">
      <dgm:prSet presAssocID="{AFCDD595-62AA-4BF1-BCAA-04F148EF9366}" presName="parentLin" presStyleCnt="0"/>
      <dgm:spPr/>
    </dgm:pt>
    <dgm:pt modelId="{1D26D676-5D82-485E-85FF-77F1A9EF4AA3}" type="pres">
      <dgm:prSet presAssocID="{AFCDD595-62AA-4BF1-BCAA-04F148EF9366}" presName="parentLeftMargin" presStyleLbl="node1" presStyleIdx="0" presStyleCnt="3"/>
      <dgm:spPr/>
    </dgm:pt>
    <dgm:pt modelId="{FF0A33B3-2A37-45E3-B2CF-2DCE7493BF90}" type="pres">
      <dgm:prSet presAssocID="{AFCDD595-62AA-4BF1-BCAA-04F148EF93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C6B69B-9293-47F5-B61A-EA0B4091FC2E}" type="pres">
      <dgm:prSet presAssocID="{AFCDD595-62AA-4BF1-BCAA-04F148EF9366}" presName="negativeSpace" presStyleCnt="0"/>
      <dgm:spPr/>
    </dgm:pt>
    <dgm:pt modelId="{82AB263B-BA9A-4B07-9455-B9FF5D2BABAF}" type="pres">
      <dgm:prSet presAssocID="{AFCDD595-62AA-4BF1-BCAA-04F148EF9366}" presName="childText" presStyleLbl="conFgAcc1" presStyleIdx="0" presStyleCnt="3">
        <dgm:presLayoutVars>
          <dgm:bulletEnabled val="1"/>
        </dgm:presLayoutVars>
      </dgm:prSet>
      <dgm:spPr/>
    </dgm:pt>
    <dgm:pt modelId="{9275E1D2-6B70-4321-97B4-7B03D241AB4F}" type="pres">
      <dgm:prSet presAssocID="{A6D3DA26-283F-4647-B803-BCD19D306495}" presName="spaceBetweenRectangles" presStyleCnt="0"/>
      <dgm:spPr/>
    </dgm:pt>
    <dgm:pt modelId="{77F6AD15-EAE2-4F8B-B103-130C18041371}" type="pres">
      <dgm:prSet presAssocID="{93B056F0-896D-4BA0-89CA-F77DCBCC30A0}" presName="parentLin" presStyleCnt="0"/>
      <dgm:spPr/>
    </dgm:pt>
    <dgm:pt modelId="{A1C0324F-EDB1-46D6-8643-BEFE6A7532FF}" type="pres">
      <dgm:prSet presAssocID="{93B056F0-896D-4BA0-89CA-F77DCBCC30A0}" presName="parentLeftMargin" presStyleLbl="node1" presStyleIdx="0" presStyleCnt="3"/>
      <dgm:spPr/>
    </dgm:pt>
    <dgm:pt modelId="{5FCB66B2-8E12-43B1-8829-9A5B9D8C5B9C}" type="pres">
      <dgm:prSet presAssocID="{93B056F0-896D-4BA0-89CA-F77DCBCC30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0A0B49-C24F-475D-89C9-196E10FD44FB}" type="pres">
      <dgm:prSet presAssocID="{93B056F0-896D-4BA0-89CA-F77DCBCC30A0}" presName="negativeSpace" presStyleCnt="0"/>
      <dgm:spPr/>
    </dgm:pt>
    <dgm:pt modelId="{5E259683-D02C-487D-BEC2-32AAD59B2C93}" type="pres">
      <dgm:prSet presAssocID="{93B056F0-896D-4BA0-89CA-F77DCBCC30A0}" presName="childText" presStyleLbl="conFgAcc1" presStyleIdx="1" presStyleCnt="3">
        <dgm:presLayoutVars>
          <dgm:bulletEnabled val="1"/>
        </dgm:presLayoutVars>
      </dgm:prSet>
      <dgm:spPr/>
    </dgm:pt>
    <dgm:pt modelId="{14187824-7ABD-422E-9534-5F83E72B5273}" type="pres">
      <dgm:prSet presAssocID="{056BB240-F4DA-42DB-B6E8-954504AEF6F3}" presName="spaceBetweenRectangles" presStyleCnt="0"/>
      <dgm:spPr/>
    </dgm:pt>
    <dgm:pt modelId="{100CF24A-E8F8-4391-9C24-450D8B3D33EC}" type="pres">
      <dgm:prSet presAssocID="{316D541A-3EC5-45EA-9293-FC883D17C8BD}" presName="parentLin" presStyleCnt="0"/>
      <dgm:spPr/>
    </dgm:pt>
    <dgm:pt modelId="{B7E1CA27-F989-4192-A9F5-5F6358D7D73D}" type="pres">
      <dgm:prSet presAssocID="{316D541A-3EC5-45EA-9293-FC883D17C8BD}" presName="parentLeftMargin" presStyleLbl="node1" presStyleIdx="1" presStyleCnt="3"/>
      <dgm:spPr/>
    </dgm:pt>
    <dgm:pt modelId="{739FC48C-C7C9-4D2D-AB87-2F596167D610}" type="pres">
      <dgm:prSet presAssocID="{316D541A-3EC5-45EA-9293-FC883D17C8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FA62DD-AEC0-4643-9AE1-916EAECC1719}" type="pres">
      <dgm:prSet presAssocID="{316D541A-3EC5-45EA-9293-FC883D17C8BD}" presName="negativeSpace" presStyleCnt="0"/>
      <dgm:spPr/>
    </dgm:pt>
    <dgm:pt modelId="{19CB6C77-D3A6-44C8-AD76-CBEC5910871C}" type="pres">
      <dgm:prSet presAssocID="{316D541A-3EC5-45EA-9293-FC883D17C8B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06B301-9A63-4337-A7BD-93A7AAD6D6B9}" srcId="{93B056F0-896D-4BA0-89CA-F77DCBCC30A0}" destId="{B3D35B50-BFF6-4C9B-9B57-CED95D3BB827}" srcOrd="0" destOrd="0" parTransId="{2A1DCBCB-189C-46FE-ABA1-F4042AE11E92}" sibTransId="{84B3C039-641E-4957-8E07-D228EB16FD54}"/>
    <dgm:cxn modelId="{84A9C520-D021-4B75-824F-A05D86F5EDAD}" type="presOf" srcId="{316D541A-3EC5-45EA-9293-FC883D17C8BD}" destId="{739FC48C-C7C9-4D2D-AB87-2F596167D610}" srcOrd="1" destOrd="0" presId="urn:microsoft.com/office/officeart/2005/8/layout/list1"/>
    <dgm:cxn modelId="{4C3F8626-B9DD-4B8C-84D0-151F26537B0F}" type="presOf" srcId="{93B056F0-896D-4BA0-89CA-F77DCBCC30A0}" destId="{5FCB66B2-8E12-43B1-8829-9A5B9D8C5B9C}" srcOrd="1" destOrd="0" presId="urn:microsoft.com/office/officeart/2005/8/layout/list1"/>
    <dgm:cxn modelId="{32716833-5ABB-41D5-90B2-8D830B8F1BBD}" type="presOf" srcId="{316D541A-3EC5-45EA-9293-FC883D17C8BD}" destId="{B7E1CA27-F989-4192-A9F5-5F6358D7D73D}" srcOrd="0" destOrd="0" presId="urn:microsoft.com/office/officeart/2005/8/layout/list1"/>
    <dgm:cxn modelId="{72942B35-2961-4840-B4BA-A91923CCCEAE}" type="presOf" srcId="{7EFD9CE8-8B49-4823-B24A-FD1E41F98513}" destId="{19CB6C77-D3A6-44C8-AD76-CBEC5910871C}" srcOrd="0" destOrd="0" presId="urn:microsoft.com/office/officeart/2005/8/layout/list1"/>
    <dgm:cxn modelId="{E2860C60-9415-4682-B315-390910BB3EA4}" type="presOf" srcId="{6CA32F7B-96E1-47CB-B437-F97723EBC60C}" destId="{82AB263B-BA9A-4B07-9455-B9FF5D2BABAF}" srcOrd="0" destOrd="0" presId="urn:microsoft.com/office/officeart/2005/8/layout/list1"/>
    <dgm:cxn modelId="{9A26FC72-40F5-4E97-AA15-8F565545AEDB}" type="presOf" srcId="{93B056F0-896D-4BA0-89CA-F77DCBCC30A0}" destId="{A1C0324F-EDB1-46D6-8643-BEFE6A7532FF}" srcOrd="0" destOrd="0" presId="urn:microsoft.com/office/officeart/2005/8/layout/list1"/>
    <dgm:cxn modelId="{254E8C7C-D016-4405-BB4B-CBA5AB566CC4}" srcId="{FC0BCD6E-681C-4503-B181-DAF162A9061D}" destId="{316D541A-3EC5-45EA-9293-FC883D17C8BD}" srcOrd="2" destOrd="0" parTransId="{E8EC3FD9-77A7-4214-9A4F-5A7ADA2C0173}" sibTransId="{F1D4F2EB-BB4F-4FA7-9EFC-E606EB3EEAC9}"/>
    <dgm:cxn modelId="{5B029698-6AC5-4F2A-AC7E-8AA05A02236B}" type="presOf" srcId="{AFCDD595-62AA-4BF1-BCAA-04F148EF9366}" destId="{1D26D676-5D82-485E-85FF-77F1A9EF4AA3}" srcOrd="0" destOrd="0" presId="urn:microsoft.com/office/officeart/2005/8/layout/list1"/>
    <dgm:cxn modelId="{8823AD9C-FF09-42A2-8796-E85B47F34562}" type="presOf" srcId="{FC0BCD6E-681C-4503-B181-DAF162A9061D}" destId="{67A77843-0C83-4976-BD3A-F6157815C2C1}" srcOrd="0" destOrd="0" presId="urn:microsoft.com/office/officeart/2005/8/layout/list1"/>
    <dgm:cxn modelId="{920796C7-74C7-44F0-9129-6D93975A219A}" srcId="{FC0BCD6E-681C-4503-B181-DAF162A9061D}" destId="{93B056F0-896D-4BA0-89CA-F77DCBCC30A0}" srcOrd="1" destOrd="0" parTransId="{1855A522-4224-485C-ACB3-BEF34594D2FA}" sibTransId="{056BB240-F4DA-42DB-B6E8-954504AEF6F3}"/>
    <dgm:cxn modelId="{5FAEAFCD-E526-44CF-B6F2-96246D9C03EB}" type="presOf" srcId="{B3D35B50-BFF6-4C9B-9B57-CED95D3BB827}" destId="{5E259683-D02C-487D-BEC2-32AAD59B2C93}" srcOrd="0" destOrd="0" presId="urn:microsoft.com/office/officeart/2005/8/layout/list1"/>
    <dgm:cxn modelId="{0ED37FD3-D538-4B8A-BACB-F59B842B23F1}" srcId="{AFCDD595-62AA-4BF1-BCAA-04F148EF9366}" destId="{6CA32F7B-96E1-47CB-B437-F97723EBC60C}" srcOrd="0" destOrd="0" parTransId="{25FB4F13-7110-4ADD-94FC-A55CB9CB7040}" sibTransId="{73C55640-F5E3-4FFD-A604-89AD629D44BE}"/>
    <dgm:cxn modelId="{DEA625D6-6F2E-46D6-9DBE-DE1C3DBA432D}" srcId="{FC0BCD6E-681C-4503-B181-DAF162A9061D}" destId="{AFCDD595-62AA-4BF1-BCAA-04F148EF9366}" srcOrd="0" destOrd="0" parTransId="{C20B1061-78B5-4C7B-8959-B831D83D56CF}" sibTransId="{A6D3DA26-283F-4647-B803-BCD19D306495}"/>
    <dgm:cxn modelId="{C21736DD-4299-4DA5-AE71-6ECBCE4529AD}" srcId="{316D541A-3EC5-45EA-9293-FC883D17C8BD}" destId="{7EFD9CE8-8B49-4823-B24A-FD1E41F98513}" srcOrd="0" destOrd="0" parTransId="{4CD4EAF6-E2E9-4476-B0F9-A3F1063E4531}" sibTransId="{E7D299B9-5238-470E-9CBD-A025A1DD8D2A}"/>
    <dgm:cxn modelId="{66E556EB-967D-428F-9636-CDF88591D38A}" type="presOf" srcId="{AFCDD595-62AA-4BF1-BCAA-04F148EF9366}" destId="{FF0A33B3-2A37-45E3-B2CF-2DCE7493BF90}" srcOrd="1" destOrd="0" presId="urn:microsoft.com/office/officeart/2005/8/layout/list1"/>
    <dgm:cxn modelId="{564E664B-A122-4DCE-B4D8-9F7154B48AC9}" type="presParOf" srcId="{67A77843-0C83-4976-BD3A-F6157815C2C1}" destId="{32ABD14C-EAC4-4C52-8611-2AAD9920FD1F}" srcOrd="0" destOrd="0" presId="urn:microsoft.com/office/officeart/2005/8/layout/list1"/>
    <dgm:cxn modelId="{638869BF-C126-4F80-AC86-8F03E7559796}" type="presParOf" srcId="{32ABD14C-EAC4-4C52-8611-2AAD9920FD1F}" destId="{1D26D676-5D82-485E-85FF-77F1A9EF4AA3}" srcOrd="0" destOrd="0" presId="urn:microsoft.com/office/officeart/2005/8/layout/list1"/>
    <dgm:cxn modelId="{A2B60EC0-4283-4B3B-9F8C-69846B19D4B5}" type="presParOf" srcId="{32ABD14C-EAC4-4C52-8611-2AAD9920FD1F}" destId="{FF0A33B3-2A37-45E3-B2CF-2DCE7493BF90}" srcOrd="1" destOrd="0" presId="urn:microsoft.com/office/officeart/2005/8/layout/list1"/>
    <dgm:cxn modelId="{F1BA9503-93AB-48CE-84AF-7426067F7542}" type="presParOf" srcId="{67A77843-0C83-4976-BD3A-F6157815C2C1}" destId="{D9C6B69B-9293-47F5-B61A-EA0B4091FC2E}" srcOrd="1" destOrd="0" presId="urn:microsoft.com/office/officeart/2005/8/layout/list1"/>
    <dgm:cxn modelId="{A2CA4824-A398-4EFE-9DB8-4BEE5F55ACD5}" type="presParOf" srcId="{67A77843-0C83-4976-BD3A-F6157815C2C1}" destId="{82AB263B-BA9A-4B07-9455-B9FF5D2BABAF}" srcOrd="2" destOrd="0" presId="urn:microsoft.com/office/officeart/2005/8/layout/list1"/>
    <dgm:cxn modelId="{7E7821B6-B2AB-4D7A-A968-BB379C37D3BD}" type="presParOf" srcId="{67A77843-0C83-4976-BD3A-F6157815C2C1}" destId="{9275E1D2-6B70-4321-97B4-7B03D241AB4F}" srcOrd="3" destOrd="0" presId="urn:microsoft.com/office/officeart/2005/8/layout/list1"/>
    <dgm:cxn modelId="{3C0E3492-C787-4848-ADFC-67C1C7FB04D3}" type="presParOf" srcId="{67A77843-0C83-4976-BD3A-F6157815C2C1}" destId="{77F6AD15-EAE2-4F8B-B103-130C18041371}" srcOrd="4" destOrd="0" presId="urn:microsoft.com/office/officeart/2005/8/layout/list1"/>
    <dgm:cxn modelId="{6934E307-EC02-494E-BA99-8BF5B222F9C0}" type="presParOf" srcId="{77F6AD15-EAE2-4F8B-B103-130C18041371}" destId="{A1C0324F-EDB1-46D6-8643-BEFE6A7532FF}" srcOrd="0" destOrd="0" presId="urn:microsoft.com/office/officeart/2005/8/layout/list1"/>
    <dgm:cxn modelId="{516AD549-29D9-4A96-AE80-1119FCA2D4D3}" type="presParOf" srcId="{77F6AD15-EAE2-4F8B-B103-130C18041371}" destId="{5FCB66B2-8E12-43B1-8829-9A5B9D8C5B9C}" srcOrd="1" destOrd="0" presId="urn:microsoft.com/office/officeart/2005/8/layout/list1"/>
    <dgm:cxn modelId="{70D18570-5371-4114-81A3-029B75D6F4E2}" type="presParOf" srcId="{67A77843-0C83-4976-BD3A-F6157815C2C1}" destId="{B50A0B49-C24F-475D-89C9-196E10FD44FB}" srcOrd="5" destOrd="0" presId="urn:microsoft.com/office/officeart/2005/8/layout/list1"/>
    <dgm:cxn modelId="{2E4A369F-44E0-49BF-B906-BBEB39672EFA}" type="presParOf" srcId="{67A77843-0C83-4976-BD3A-F6157815C2C1}" destId="{5E259683-D02C-487D-BEC2-32AAD59B2C93}" srcOrd="6" destOrd="0" presId="urn:microsoft.com/office/officeart/2005/8/layout/list1"/>
    <dgm:cxn modelId="{8DD4E6BC-EC68-4817-B05F-BEA1C2890E22}" type="presParOf" srcId="{67A77843-0C83-4976-BD3A-F6157815C2C1}" destId="{14187824-7ABD-422E-9534-5F83E72B5273}" srcOrd="7" destOrd="0" presId="urn:microsoft.com/office/officeart/2005/8/layout/list1"/>
    <dgm:cxn modelId="{A6672441-BBA9-4948-BE45-6C6B27101220}" type="presParOf" srcId="{67A77843-0C83-4976-BD3A-F6157815C2C1}" destId="{100CF24A-E8F8-4391-9C24-450D8B3D33EC}" srcOrd="8" destOrd="0" presId="urn:microsoft.com/office/officeart/2005/8/layout/list1"/>
    <dgm:cxn modelId="{7FB16CD0-020C-4240-B19B-665C1AE20BA3}" type="presParOf" srcId="{100CF24A-E8F8-4391-9C24-450D8B3D33EC}" destId="{B7E1CA27-F989-4192-A9F5-5F6358D7D73D}" srcOrd="0" destOrd="0" presId="urn:microsoft.com/office/officeart/2005/8/layout/list1"/>
    <dgm:cxn modelId="{1BDA0734-607B-4B29-A101-25825B78A131}" type="presParOf" srcId="{100CF24A-E8F8-4391-9C24-450D8B3D33EC}" destId="{739FC48C-C7C9-4D2D-AB87-2F596167D610}" srcOrd="1" destOrd="0" presId="urn:microsoft.com/office/officeart/2005/8/layout/list1"/>
    <dgm:cxn modelId="{82AF34C6-21E8-485C-9B2B-BBD354465A42}" type="presParOf" srcId="{67A77843-0C83-4976-BD3A-F6157815C2C1}" destId="{6EFA62DD-AEC0-4643-9AE1-916EAECC1719}" srcOrd="9" destOrd="0" presId="urn:microsoft.com/office/officeart/2005/8/layout/list1"/>
    <dgm:cxn modelId="{812E6BB1-77DD-4A36-8C4E-636089B70170}" type="presParOf" srcId="{67A77843-0C83-4976-BD3A-F6157815C2C1}" destId="{19CB6C77-D3A6-44C8-AD76-CBEC591087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89A81B-B764-4DDE-8418-9AAA74531AD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424AB2-AE50-4071-99D3-42E842EEAE47}">
      <dgm:prSet phldrT="[Text]"/>
      <dgm:spPr/>
      <dgm:t>
        <a:bodyPr/>
        <a:lstStyle/>
        <a:p>
          <a:r>
            <a:rPr lang="fr-FR" dirty="0"/>
            <a:t>An online escape </a:t>
          </a:r>
          <a:r>
            <a:rPr lang="fr-FR" dirty="0" err="1"/>
            <a:t>game</a:t>
          </a:r>
          <a:r>
            <a:rPr lang="fr-FR" dirty="0"/>
            <a:t>…</a:t>
          </a:r>
          <a:endParaRPr lang="en-US" dirty="0"/>
        </a:p>
      </dgm:t>
    </dgm:pt>
    <dgm:pt modelId="{7A3D3EEF-D3BE-4104-95DC-ECF3B5CF7FDD}" type="parTrans" cxnId="{7ED428C9-5A94-439A-B197-921C53B7B0E5}">
      <dgm:prSet/>
      <dgm:spPr/>
      <dgm:t>
        <a:bodyPr/>
        <a:lstStyle/>
        <a:p>
          <a:endParaRPr lang="en-US"/>
        </a:p>
      </dgm:t>
    </dgm:pt>
    <dgm:pt modelId="{719B10DE-D4C4-4990-BF13-200DA6F7CCA6}" type="sibTrans" cxnId="{7ED428C9-5A94-439A-B197-921C53B7B0E5}">
      <dgm:prSet/>
      <dgm:spPr/>
      <dgm:t>
        <a:bodyPr/>
        <a:lstStyle/>
        <a:p>
          <a:endParaRPr lang="en-US"/>
        </a:p>
      </dgm:t>
    </dgm:pt>
    <dgm:pt modelId="{6095AEFF-B0E3-42D5-B71B-1B884F173358}">
      <dgm:prSet phldrT="[Text]"/>
      <dgm:spPr/>
      <dgm:t>
        <a:bodyPr/>
        <a:lstStyle/>
        <a:p>
          <a:r>
            <a:rPr lang="fr-FR" dirty="0"/>
            <a:t>…But </a:t>
          </a:r>
          <a:r>
            <a:rPr lang="fr-FR" dirty="0" err="1"/>
            <a:t>minimalistic</a:t>
          </a:r>
          <a:r>
            <a:rPr lang="fr-FR" dirty="0"/>
            <a:t>…</a:t>
          </a:r>
          <a:endParaRPr lang="en-US" dirty="0"/>
        </a:p>
      </dgm:t>
    </dgm:pt>
    <dgm:pt modelId="{40AD401D-A0CB-43FA-8265-EC043728EFDD}" type="parTrans" cxnId="{90B5B983-18B0-44D4-B787-FD41A10A119D}">
      <dgm:prSet/>
      <dgm:spPr/>
      <dgm:t>
        <a:bodyPr/>
        <a:lstStyle/>
        <a:p>
          <a:endParaRPr lang="en-US"/>
        </a:p>
      </dgm:t>
    </dgm:pt>
    <dgm:pt modelId="{F3E3A8BE-FE70-4D67-90AA-0274510FE3FA}" type="sibTrans" cxnId="{90B5B983-18B0-44D4-B787-FD41A10A119D}">
      <dgm:prSet/>
      <dgm:spPr/>
      <dgm:t>
        <a:bodyPr/>
        <a:lstStyle/>
        <a:p>
          <a:endParaRPr lang="en-US"/>
        </a:p>
      </dgm:t>
    </dgm:pt>
    <dgm:pt modelId="{A3487BE7-4AFF-44CC-8584-728AAAE4DB89}">
      <dgm:prSet phldrT="[Text]"/>
      <dgm:spPr/>
      <dgm:t>
        <a:bodyPr/>
        <a:lstStyle/>
        <a:p>
          <a:r>
            <a:rPr lang="fr-FR" dirty="0"/>
            <a:t>…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eventually</a:t>
          </a:r>
          <a:r>
            <a:rPr lang="fr-FR" dirty="0"/>
            <a:t> a </a:t>
          </a:r>
          <a:r>
            <a:rPr lang="fr-FR" dirty="0" err="1"/>
            <a:t>map</a:t>
          </a:r>
          <a:r>
            <a:rPr lang="fr-FR" dirty="0"/>
            <a:t> </a:t>
          </a:r>
          <a:r>
            <a:rPr lang="fr-FR" dirty="0" err="1"/>
            <a:t>creator</a:t>
          </a:r>
          <a:r>
            <a:rPr lang="fr-FR" dirty="0"/>
            <a:t>?</a:t>
          </a:r>
          <a:endParaRPr lang="en-US" dirty="0"/>
        </a:p>
      </dgm:t>
    </dgm:pt>
    <dgm:pt modelId="{4915AA8C-54BE-42E1-9A25-34C390E4D6AD}" type="parTrans" cxnId="{980EE14B-DE67-443E-9217-EA885CDC84CE}">
      <dgm:prSet/>
      <dgm:spPr/>
      <dgm:t>
        <a:bodyPr/>
        <a:lstStyle/>
        <a:p>
          <a:endParaRPr lang="en-US"/>
        </a:p>
      </dgm:t>
    </dgm:pt>
    <dgm:pt modelId="{2A0762C8-295A-4B5D-A775-2B17FAEED7DF}" type="sibTrans" cxnId="{980EE14B-DE67-443E-9217-EA885CDC84CE}">
      <dgm:prSet/>
      <dgm:spPr/>
      <dgm:t>
        <a:bodyPr/>
        <a:lstStyle/>
        <a:p>
          <a:endParaRPr lang="en-US"/>
        </a:p>
      </dgm:t>
    </dgm:pt>
    <dgm:pt modelId="{6E613354-23B0-4B24-9278-AB64031C947B}">
      <dgm:prSet phldrT="[Text]"/>
      <dgm:spPr/>
      <dgm:t>
        <a:bodyPr/>
        <a:lstStyle/>
        <a:p>
          <a:r>
            <a:rPr lang="fr-FR" dirty="0" err="1"/>
            <a:t>That’s</a:t>
          </a:r>
          <a:r>
            <a:rPr lang="fr-FR" dirty="0"/>
            <a:t> </a:t>
          </a:r>
          <a:r>
            <a:rPr lang="fr-FR" dirty="0" err="1"/>
            <a:t>kinda</a:t>
          </a:r>
          <a:r>
            <a:rPr lang="fr-FR" dirty="0"/>
            <a:t> </a:t>
          </a:r>
          <a:r>
            <a:rPr lang="fr-FR" dirty="0" err="1"/>
            <a:t>my</a:t>
          </a:r>
          <a:r>
            <a:rPr lang="fr-FR" dirty="0"/>
            <a:t> pitch </a:t>
          </a:r>
          <a:r>
            <a:rPr lang="fr-FR" dirty="0" err="1"/>
            <a:t>after</a:t>
          </a:r>
          <a:r>
            <a:rPr lang="fr-FR" dirty="0"/>
            <a:t> all.</a:t>
          </a:r>
          <a:endParaRPr lang="en-US" dirty="0"/>
        </a:p>
      </dgm:t>
    </dgm:pt>
    <dgm:pt modelId="{BF641D2C-2A3D-4439-B3D7-3932860A506B}" type="parTrans" cxnId="{19DF9040-D8BB-47AB-B725-02C1AEF36A72}">
      <dgm:prSet/>
      <dgm:spPr/>
      <dgm:t>
        <a:bodyPr/>
        <a:lstStyle/>
        <a:p>
          <a:endParaRPr lang="en-US"/>
        </a:p>
      </dgm:t>
    </dgm:pt>
    <dgm:pt modelId="{C741F8FB-810E-4AFB-8E39-473603B17B2F}" type="sibTrans" cxnId="{19DF9040-D8BB-47AB-B725-02C1AEF36A72}">
      <dgm:prSet/>
      <dgm:spPr/>
      <dgm:t>
        <a:bodyPr/>
        <a:lstStyle/>
        <a:p>
          <a:endParaRPr lang="en-US"/>
        </a:p>
      </dgm:t>
    </dgm:pt>
    <dgm:pt modelId="{BB686E22-256A-46D2-A800-470C94D051AE}">
      <dgm:prSet phldrT="[Text]"/>
      <dgm:spPr/>
      <dgm:t>
        <a:bodyPr/>
        <a:lstStyle/>
        <a:p>
          <a:r>
            <a:rPr lang="fr-FR" dirty="0" err="1"/>
            <a:t>Easier</a:t>
          </a:r>
          <a:r>
            <a:rPr lang="fr-FR" dirty="0"/>
            <a:t> for us, </a:t>
          </a:r>
          <a:r>
            <a:rPr lang="fr-FR" dirty="0" err="1"/>
            <a:t>better</a:t>
          </a:r>
          <a:r>
            <a:rPr lang="fr-FR" dirty="0"/>
            <a:t> for </a:t>
          </a:r>
          <a:r>
            <a:rPr lang="fr-FR" dirty="0" err="1"/>
            <a:t>users</a:t>
          </a:r>
          <a:r>
            <a:rPr lang="fr-FR" dirty="0"/>
            <a:t> (more </a:t>
          </a:r>
          <a:r>
            <a:rPr lang="fr-FR" dirty="0" err="1"/>
            <a:t>functionalities</a:t>
          </a:r>
          <a:r>
            <a:rPr lang="fr-FR" dirty="0"/>
            <a:t>?)</a:t>
          </a:r>
          <a:endParaRPr lang="en-US" dirty="0"/>
        </a:p>
      </dgm:t>
    </dgm:pt>
    <dgm:pt modelId="{0B2DA090-DEA8-4C92-B727-F05F01E090F3}" type="parTrans" cxnId="{9337099F-8A1B-4A0B-AC0A-455350D55D27}">
      <dgm:prSet/>
      <dgm:spPr/>
      <dgm:t>
        <a:bodyPr/>
        <a:lstStyle/>
        <a:p>
          <a:endParaRPr lang="en-US"/>
        </a:p>
      </dgm:t>
    </dgm:pt>
    <dgm:pt modelId="{4D005E21-95DE-4B8A-89E8-017ACAB008E4}" type="sibTrans" cxnId="{9337099F-8A1B-4A0B-AC0A-455350D55D27}">
      <dgm:prSet/>
      <dgm:spPr/>
      <dgm:t>
        <a:bodyPr/>
        <a:lstStyle/>
        <a:p>
          <a:endParaRPr lang="en-US"/>
        </a:p>
      </dgm:t>
    </dgm:pt>
    <dgm:pt modelId="{DC3C64E1-E1A9-4E1E-AE59-73182992798F}">
      <dgm:prSet phldrT="[Text]"/>
      <dgm:spPr/>
      <dgm:t>
        <a:bodyPr/>
        <a:lstStyle/>
        <a:p>
          <a:r>
            <a:rPr lang="fr-FR" dirty="0"/>
            <a:t>If possible,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would</a:t>
          </a:r>
          <a:r>
            <a:rPr lang="fr-FR" dirty="0"/>
            <a:t> </a:t>
          </a:r>
          <a:r>
            <a:rPr lang="fr-FR" dirty="0" err="1"/>
            <a:t>want</a:t>
          </a:r>
          <a:r>
            <a:rPr lang="fr-FR" dirty="0"/>
            <a:t> </a:t>
          </a:r>
          <a:r>
            <a:rPr lang="fr-FR" dirty="0" err="1"/>
            <a:t>users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able to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their</a:t>
          </a:r>
          <a:r>
            <a:rPr lang="fr-FR" dirty="0"/>
            <a:t> </a:t>
          </a:r>
          <a:r>
            <a:rPr lang="fr-FR" dirty="0" err="1"/>
            <a:t>own</a:t>
          </a:r>
          <a:r>
            <a:rPr lang="fr-FR" dirty="0"/>
            <a:t> </a:t>
          </a:r>
          <a:r>
            <a:rPr lang="fr-FR" dirty="0" err="1"/>
            <a:t>maps</a:t>
          </a:r>
          <a:r>
            <a:rPr lang="fr-FR" dirty="0"/>
            <a:t> and </a:t>
          </a:r>
          <a:r>
            <a:rPr lang="fr-FR" dirty="0" err="1"/>
            <a:t>play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their</a:t>
          </a:r>
          <a:r>
            <a:rPr lang="fr-FR" dirty="0"/>
            <a:t> </a:t>
          </a:r>
          <a:r>
            <a:rPr lang="fr-FR" dirty="0" err="1"/>
            <a:t>friends</a:t>
          </a:r>
          <a:r>
            <a:rPr lang="fr-FR" dirty="0"/>
            <a:t>!</a:t>
          </a:r>
          <a:endParaRPr lang="en-US" dirty="0"/>
        </a:p>
      </dgm:t>
    </dgm:pt>
    <dgm:pt modelId="{C79C0A94-C93F-46ED-906B-05633CB89F96}" type="parTrans" cxnId="{2A5E784F-DDF7-4C9A-94A0-8F28687D0B46}">
      <dgm:prSet/>
      <dgm:spPr/>
      <dgm:t>
        <a:bodyPr/>
        <a:lstStyle/>
        <a:p>
          <a:endParaRPr lang="en-US"/>
        </a:p>
      </dgm:t>
    </dgm:pt>
    <dgm:pt modelId="{BC6E2606-962E-437F-9E9C-14044B90E412}" type="sibTrans" cxnId="{2A5E784F-DDF7-4C9A-94A0-8F28687D0B46}">
      <dgm:prSet/>
      <dgm:spPr/>
      <dgm:t>
        <a:bodyPr/>
        <a:lstStyle/>
        <a:p>
          <a:endParaRPr lang="en-US"/>
        </a:p>
      </dgm:t>
    </dgm:pt>
    <dgm:pt modelId="{A5B19250-6B7F-4846-95E6-BBD519FC9CF3}" type="pres">
      <dgm:prSet presAssocID="{D489A81B-B764-4DDE-8418-9AAA74531ADC}" presName="diagram" presStyleCnt="0">
        <dgm:presLayoutVars>
          <dgm:dir/>
          <dgm:resizeHandles val="exact"/>
        </dgm:presLayoutVars>
      </dgm:prSet>
      <dgm:spPr/>
    </dgm:pt>
    <dgm:pt modelId="{B34FFDBE-E3C9-4E1C-AE83-9D7CB5A103E4}" type="pres">
      <dgm:prSet presAssocID="{4A424AB2-AE50-4071-99D3-42E842EEAE47}" presName="node" presStyleLbl="node1" presStyleIdx="0" presStyleCnt="3">
        <dgm:presLayoutVars>
          <dgm:bulletEnabled val="1"/>
        </dgm:presLayoutVars>
      </dgm:prSet>
      <dgm:spPr/>
    </dgm:pt>
    <dgm:pt modelId="{AE1814DB-8256-4CDB-83AF-0A63497C1EB8}" type="pres">
      <dgm:prSet presAssocID="{719B10DE-D4C4-4990-BF13-200DA6F7CCA6}" presName="sibTrans" presStyleCnt="0"/>
      <dgm:spPr/>
    </dgm:pt>
    <dgm:pt modelId="{C748DA3A-C972-4604-976D-8C826DB40CA0}" type="pres">
      <dgm:prSet presAssocID="{6095AEFF-B0E3-42D5-B71B-1B884F173358}" presName="node" presStyleLbl="node1" presStyleIdx="1" presStyleCnt="3">
        <dgm:presLayoutVars>
          <dgm:bulletEnabled val="1"/>
        </dgm:presLayoutVars>
      </dgm:prSet>
      <dgm:spPr/>
    </dgm:pt>
    <dgm:pt modelId="{96917DFD-48F9-40EB-8171-BE66360D3FC8}" type="pres">
      <dgm:prSet presAssocID="{F3E3A8BE-FE70-4D67-90AA-0274510FE3FA}" presName="sibTrans" presStyleCnt="0"/>
      <dgm:spPr/>
    </dgm:pt>
    <dgm:pt modelId="{FED45340-B813-45AB-B762-3F28D39BEBD4}" type="pres">
      <dgm:prSet presAssocID="{A3487BE7-4AFF-44CC-8584-728AAAE4DB89}" presName="node" presStyleLbl="node1" presStyleIdx="2" presStyleCnt="3">
        <dgm:presLayoutVars>
          <dgm:bulletEnabled val="1"/>
        </dgm:presLayoutVars>
      </dgm:prSet>
      <dgm:spPr/>
    </dgm:pt>
  </dgm:ptLst>
  <dgm:cxnLst>
    <dgm:cxn modelId="{19DF9040-D8BB-47AB-B725-02C1AEF36A72}" srcId="{4A424AB2-AE50-4071-99D3-42E842EEAE47}" destId="{6E613354-23B0-4B24-9278-AB64031C947B}" srcOrd="0" destOrd="0" parTransId="{BF641D2C-2A3D-4439-B3D7-3932860A506B}" sibTransId="{C741F8FB-810E-4AFB-8E39-473603B17B2F}"/>
    <dgm:cxn modelId="{7EF0D942-DB18-4D89-A116-0A773848BB21}" type="presOf" srcId="{D489A81B-B764-4DDE-8418-9AAA74531ADC}" destId="{A5B19250-6B7F-4846-95E6-BBD519FC9CF3}" srcOrd="0" destOrd="0" presId="urn:microsoft.com/office/officeart/2005/8/layout/default"/>
    <dgm:cxn modelId="{977C9E44-4789-4E2C-8B51-428C1AFAEC31}" type="presOf" srcId="{6E613354-23B0-4B24-9278-AB64031C947B}" destId="{B34FFDBE-E3C9-4E1C-AE83-9D7CB5A103E4}" srcOrd="0" destOrd="1" presId="urn:microsoft.com/office/officeart/2005/8/layout/default"/>
    <dgm:cxn modelId="{980EE14B-DE67-443E-9217-EA885CDC84CE}" srcId="{D489A81B-B764-4DDE-8418-9AAA74531ADC}" destId="{A3487BE7-4AFF-44CC-8584-728AAAE4DB89}" srcOrd="2" destOrd="0" parTransId="{4915AA8C-54BE-42E1-9A25-34C390E4D6AD}" sibTransId="{2A0762C8-295A-4B5D-A775-2B17FAEED7DF}"/>
    <dgm:cxn modelId="{2A5E784F-DDF7-4C9A-94A0-8F28687D0B46}" srcId="{A3487BE7-4AFF-44CC-8584-728AAAE4DB89}" destId="{DC3C64E1-E1A9-4E1E-AE59-73182992798F}" srcOrd="0" destOrd="0" parTransId="{C79C0A94-C93F-46ED-906B-05633CB89F96}" sibTransId="{BC6E2606-962E-437F-9E9C-14044B90E412}"/>
    <dgm:cxn modelId="{90B5B983-18B0-44D4-B787-FD41A10A119D}" srcId="{D489A81B-B764-4DDE-8418-9AAA74531ADC}" destId="{6095AEFF-B0E3-42D5-B71B-1B884F173358}" srcOrd="1" destOrd="0" parTransId="{40AD401D-A0CB-43FA-8265-EC043728EFDD}" sibTransId="{F3E3A8BE-FE70-4D67-90AA-0274510FE3FA}"/>
    <dgm:cxn modelId="{DA4B8288-638D-43C8-94FF-A064446838BB}" type="presOf" srcId="{A3487BE7-4AFF-44CC-8584-728AAAE4DB89}" destId="{FED45340-B813-45AB-B762-3F28D39BEBD4}" srcOrd="0" destOrd="0" presId="urn:microsoft.com/office/officeart/2005/8/layout/default"/>
    <dgm:cxn modelId="{4D12FF96-9A35-401F-B427-DFB992D5508A}" type="presOf" srcId="{BB686E22-256A-46D2-A800-470C94D051AE}" destId="{C748DA3A-C972-4604-976D-8C826DB40CA0}" srcOrd="0" destOrd="1" presId="urn:microsoft.com/office/officeart/2005/8/layout/default"/>
    <dgm:cxn modelId="{7B45C39E-2386-4A08-88ED-158E6AAFEBDB}" type="presOf" srcId="{6095AEFF-B0E3-42D5-B71B-1B884F173358}" destId="{C748DA3A-C972-4604-976D-8C826DB40CA0}" srcOrd="0" destOrd="0" presId="urn:microsoft.com/office/officeart/2005/8/layout/default"/>
    <dgm:cxn modelId="{9337099F-8A1B-4A0B-AC0A-455350D55D27}" srcId="{6095AEFF-B0E3-42D5-B71B-1B884F173358}" destId="{BB686E22-256A-46D2-A800-470C94D051AE}" srcOrd="0" destOrd="0" parTransId="{0B2DA090-DEA8-4C92-B727-F05F01E090F3}" sibTransId="{4D005E21-95DE-4B8A-89E8-017ACAB008E4}"/>
    <dgm:cxn modelId="{7ED428C9-5A94-439A-B197-921C53B7B0E5}" srcId="{D489A81B-B764-4DDE-8418-9AAA74531ADC}" destId="{4A424AB2-AE50-4071-99D3-42E842EEAE47}" srcOrd="0" destOrd="0" parTransId="{7A3D3EEF-D3BE-4104-95DC-ECF3B5CF7FDD}" sibTransId="{719B10DE-D4C4-4990-BF13-200DA6F7CCA6}"/>
    <dgm:cxn modelId="{489B78CE-FCCD-4F3F-B8FA-DD85A74B483E}" type="presOf" srcId="{4A424AB2-AE50-4071-99D3-42E842EEAE47}" destId="{B34FFDBE-E3C9-4E1C-AE83-9D7CB5A103E4}" srcOrd="0" destOrd="0" presId="urn:microsoft.com/office/officeart/2005/8/layout/default"/>
    <dgm:cxn modelId="{C37851FB-2D50-4913-8FD5-152A56F4BF7B}" type="presOf" srcId="{DC3C64E1-E1A9-4E1E-AE59-73182992798F}" destId="{FED45340-B813-45AB-B762-3F28D39BEBD4}" srcOrd="0" destOrd="1" presId="urn:microsoft.com/office/officeart/2005/8/layout/default"/>
    <dgm:cxn modelId="{CB1CB9DF-5ECE-4693-9046-96F4EF590D15}" type="presParOf" srcId="{A5B19250-6B7F-4846-95E6-BBD519FC9CF3}" destId="{B34FFDBE-E3C9-4E1C-AE83-9D7CB5A103E4}" srcOrd="0" destOrd="0" presId="urn:microsoft.com/office/officeart/2005/8/layout/default"/>
    <dgm:cxn modelId="{E17A9840-D73B-4BFA-A367-F82053EFBC6F}" type="presParOf" srcId="{A5B19250-6B7F-4846-95E6-BBD519FC9CF3}" destId="{AE1814DB-8256-4CDB-83AF-0A63497C1EB8}" srcOrd="1" destOrd="0" presId="urn:microsoft.com/office/officeart/2005/8/layout/default"/>
    <dgm:cxn modelId="{0AC60F8C-1AF2-497F-8E4F-5958C8F74178}" type="presParOf" srcId="{A5B19250-6B7F-4846-95E6-BBD519FC9CF3}" destId="{C748DA3A-C972-4604-976D-8C826DB40CA0}" srcOrd="2" destOrd="0" presId="urn:microsoft.com/office/officeart/2005/8/layout/default"/>
    <dgm:cxn modelId="{0B673308-E285-4883-A2F7-3342B509E6B0}" type="presParOf" srcId="{A5B19250-6B7F-4846-95E6-BBD519FC9CF3}" destId="{96917DFD-48F9-40EB-8171-BE66360D3FC8}" srcOrd="3" destOrd="0" presId="urn:microsoft.com/office/officeart/2005/8/layout/default"/>
    <dgm:cxn modelId="{A1CE7904-DF6C-4BB4-9621-77EFFE91CCAF}" type="presParOf" srcId="{A5B19250-6B7F-4846-95E6-BBD519FC9CF3}" destId="{FED45340-B813-45AB-B762-3F28D39BEBD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263B-BA9A-4B07-9455-B9FF5D2BABAF}">
      <dsp:nvSpPr>
        <dsp:cNvPr id="0" name=""/>
        <dsp:cNvSpPr/>
      </dsp:nvSpPr>
      <dsp:spPr>
        <a:xfrm>
          <a:off x="0" y="414897"/>
          <a:ext cx="5079014" cy="113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188" tIns="416560" rIns="39418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Currently</a:t>
          </a:r>
          <a:r>
            <a:rPr lang="fr-FR" sz="2000" kern="1200" dirty="0"/>
            <a:t>, people </a:t>
          </a:r>
          <a:r>
            <a:rPr lang="fr-FR" sz="2000" kern="1200" dirty="0" err="1"/>
            <a:t>can’t</a:t>
          </a:r>
          <a:r>
            <a:rPr lang="fr-FR" sz="2000" kern="1200" dirty="0"/>
            <a:t> </a:t>
          </a:r>
          <a:r>
            <a:rPr lang="fr-FR" sz="2000" kern="1200" dirty="0" err="1"/>
            <a:t>really</a:t>
          </a:r>
          <a:r>
            <a:rPr lang="fr-FR" sz="2000" kern="1200" dirty="0"/>
            <a:t> go </a:t>
          </a:r>
          <a:r>
            <a:rPr lang="fr-FR" sz="2000" kern="1200" dirty="0" err="1"/>
            <a:t>into</a:t>
          </a:r>
          <a:r>
            <a:rPr lang="fr-FR" sz="2000" kern="1200" dirty="0"/>
            <a:t> escape </a:t>
          </a:r>
          <a:r>
            <a:rPr lang="fr-FR" sz="2000" kern="1200" dirty="0" err="1"/>
            <a:t>games</a:t>
          </a:r>
          <a:endParaRPr lang="en-US" sz="2000" kern="1200" dirty="0"/>
        </a:p>
      </dsp:txBody>
      <dsp:txXfrm>
        <a:off x="0" y="414897"/>
        <a:ext cx="5079014" cy="1134000"/>
      </dsp:txXfrm>
    </dsp:sp>
    <dsp:sp modelId="{FF0A33B3-2A37-45E3-B2CF-2DCE7493BF90}">
      <dsp:nvSpPr>
        <dsp:cNvPr id="0" name=""/>
        <dsp:cNvSpPr/>
      </dsp:nvSpPr>
      <dsp:spPr>
        <a:xfrm>
          <a:off x="253950" y="119697"/>
          <a:ext cx="355530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82" tIns="0" rIns="1343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Pandemic</a:t>
          </a:r>
          <a:endParaRPr lang="en-US" sz="2000" kern="1200" dirty="0"/>
        </a:p>
      </dsp:txBody>
      <dsp:txXfrm>
        <a:off x="282771" y="148518"/>
        <a:ext cx="3497667" cy="532758"/>
      </dsp:txXfrm>
    </dsp:sp>
    <dsp:sp modelId="{5E259683-D02C-487D-BEC2-32AAD59B2C93}">
      <dsp:nvSpPr>
        <dsp:cNvPr id="0" name=""/>
        <dsp:cNvSpPr/>
      </dsp:nvSpPr>
      <dsp:spPr>
        <a:xfrm>
          <a:off x="0" y="1952097"/>
          <a:ext cx="5079014" cy="1417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188" tIns="416560" rIns="39418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For </a:t>
          </a:r>
          <a:r>
            <a:rPr lang="fr-FR" sz="2000" kern="1200" dirty="0" err="1"/>
            <a:t>veteran</a:t>
          </a:r>
          <a:r>
            <a:rPr lang="fr-FR" sz="2000" kern="1200" dirty="0"/>
            <a:t> </a:t>
          </a:r>
          <a:r>
            <a:rPr lang="fr-FR" sz="2000" kern="1200" dirty="0" err="1"/>
            <a:t>escapegame</a:t>
          </a:r>
          <a:r>
            <a:rPr lang="fr-FR" sz="2000" kern="1200" dirty="0"/>
            <a:t> </a:t>
          </a:r>
          <a:r>
            <a:rPr lang="fr-FR" sz="2000" kern="1200" dirty="0" err="1"/>
            <a:t>players</a:t>
          </a:r>
          <a:r>
            <a:rPr lang="fr-FR" sz="2000" kern="1200" dirty="0"/>
            <a:t>, </a:t>
          </a:r>
          <a:r>
            <a:rPr lang="fr-FR" sz="2000" kern="1200" dirty="0" err="1"/>
            <a:t>there</a:t>
          </a:r>
          <a:r>
            <a:rPr lang="fr-FR" sz="2000" kern="1200" dirty="0"/>
            <a:t> are </a:t>
          </a:r>
          <a:r>
            <a:rPr lang="fr-FR" sz="2000" kern="1200" dirty="0" err="1"/>
            <a:t>only</a:t>
          </a:r>
          <a:r>
            <a:rPr lang="fr-FR" sz="2000" kern="1200" dirty="0"/>
            <a:t> </a:t>
          </a:r>
          <a:r>
            <a:rPr lang="fr-FR" sz="2000" kern="1200" dirty="0" err="1"/>
            <a:t>so</a:t>
          </a:r>
          <a:r>
            <a:rPr lang="fr-FR" sz="2000" kern="1200" dirty="0"/>
            <a:t> </a:t>
          </a:r>
          <a:r>
            <a:rPr lang="fr-FR" sz="2000" kern="1200" dirty="0" err="1"/>
            <a:t>many</a:t>
          </a:r>
          <a:r>
            <a:rPr lang="fr-FR" sz="2000" kern="1200" dirty="0"/>
            <a:t> escape </a:t>
          </a:r>
          <a:r>
            <a:rPr lang="fr-FR" sz="2000" kern="1200" dirty="0" err="1"/>
            <a:t>games</a:t>
          </a:r>
          <a:r>
            <a:rPr lang="fr-FR" sz="2000" kern="1200" dirty="0"/>
            <a:t> </a:t>
          </a:r>
          <a:r>
            <a:rPr lang="fr-FR" sz="2000" kern="1200" dirty="0" err="1"/>
            <a:t>near</a:t>
          </a:r>
          <a:r>
            <a:rPr lang="fr-FR" sz="2000" kern="1200" dirty="0"/>
            <a:t> home </a:t>
          </a:r>
          <a:r>
            <a:rPr lang="fr-FR" sz="2000" kern="1200" dirty="0" err="1"/>
            <a:t>you</a:t>
          </a:r>
          <a:r>
            <a:rPr lang="fr-FR" sz="2000" kern="1200" dirty="0"/>
            <a:t> can go to</a:t>
          </a:r>
        </a:p>
      </dsp:txBody>
      <dsp:txXfrm>
        <a:off x="0" y="1952097"/>
        <a:ext cx="5079014" cy="1417500"/>
      </dsp:txXfrm>
    </dsp:sp>
    <dsp:sp modelId="{5FCB66B2-8E12-43B1-8829-9A5B9D8C5B9C}">
      <dsp:nvSpPr>
        <dsp:cNvPr id="0" name=""/>
        <dsp:cNvSpPr/>
      </dsp:nvSpPr>
      <dsp:spPr>
        <a:xfrm>
          <a:off x="253950" y="1656897"/>
          <a:ext cx="355530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82" tIns="0" rIns="1343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Geographic </a:t>
          </a:r>
          <a:r>
            <a:rPr lang="fr-FR" sz="2000" kern="1200" dirty="0" err="1"/>
            <a:t>constraint</a:t>
          </a:r>
          <a:endParaRPr lang="fr-FR" sz="2000" kern="1200" dirty="0"/>
        </a:p>
      </dsp:txBody>
      <dsp:txXfrm>
        <a:off x="282771" y="1685718"/>
        <a:ext cx="3497667" cy="532758"/>
      </dsp:txXfrm>
    </dsp:sp>
    <dsp:sp modelId="{19CB6C77-D3A6-44C8-AD76-CBEC5910871C}">
      <dsp:nvSpPr>
        <dsp:cNvPr id="0" name=""/>
        <dsp:cNvSpPr/>
      </dsp:nvSpPr>
      <dsp:spPr>
        <a:xfrm>
          <a:off x="0" y="3772798"/>
          <a:ext cx="5079014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188" tIns="416560" rIns="39418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Reality can </a:t>
          </a:r>
          <a:r>
            <a:rPr lang="fr-FR" sz="2000" kern="1200" dirty="0" err="1"/>
            <a:t>be</a:t>
          </a:r>
          <a:r>
            <a:rPr lang="fr-FR" sz="2000" kern="1200" dirty="0"/>
            <a:t> </a:t>
          </a:r>
          <a:r>
            <a:rPr lang="fr-FR" sz="2000" kern="1200" dirty="0" err="1"/>
            <a:t>constraining</a:t>
          </a:r>
          <a:r>
            <a:rPr lang="fr-FR" sz="2000" kern="1200" dirty="0"/>
            <a:t>; escape </a:t>
          </a:r>
          <a:r>
            <a:rPr lang="fr-FR" sz="2000" kern="1200" dirty="0" err="1"/>
            <a:t>games</a:t>
          </a:r>
          <a:r>
            <a:rPr lang="fr-FR" sz="2000" kern="1200" dirty="0"/>
            <a:t> have scenario and immersion </a:t>
          </a:r>
          <a:r>
            <a:rPr lang="fr-FR" sz="2000" kern="1200" dirty="0" err="1"/>
            <a:t>is</a:t>
          </a:r>
          <a:r>
            <a:rPr lang="fr-FR" sz="2000" kern="1200" dirty="0"/>
            <a:t> </a:t>
          </a:r>
          <a:r>
            <a:rPr lang="fr-FR" sz="2000" kern="1200" dirty="0" err="1"/>
            <a:t>never</a:t>
          </a:r>
          <a:r>
            <a:rPr lang="fr-FR" sz="2000" kern="1200" dirty="0"/>
            <a:t> </a:t>
          </a:r>
          <a:r>
            <a:rPr lang="fr-FR" sz="2000" kern="1200" dirty="0" err="1"/>
            <a:t>really</a:t>
          </a:r>
          <a:r>
            <a:rPr lang="fr-FR" sz="2000" kern="1200" dirty="0"/>
            <a:t> high </a:t>
          </a:r>
          <a:r>
            <a:rPr lang="fr-FR" sz="2000" kern="1200" dirty="0" err="1"/>
            <a:t>given</a:t>
          </a:r>
          <a:r>
            <a:rPr lang="fr-FR" sz="2000" kern="1200" dirty="0"/>
            <a:t> the </a:t>
          </a:r>
          <a:r>
            <a:rPr lang="fr-FR" sz="2000" kern="1200" dirty="0" err="1"/>
            <a:t>difficulty</a:t>
          </a:r>
          <a:r>
            <a:rPr lang="fr-FR" sz="2000" kern="1200" dirty="0"/>
            <a:t> of the </a:t>
          </a:r>
          <a:r>
            <a:rPr lang="fr-FR" sz="2000" kern="1200" dirty="0" err="1"/>
            <a:t>task</a:t>
          </a:r>
          <a:r>
            <a:rPr lang="fr-FR" sz="2000" kern="1200" dirty="0"/>
            <a:t>.</a:t>
          </a:r>
          <a:endParaRPr lang="en-US" sz="2000" kern="1200" dirty="0"/>
        </a:p>
      </dsp:txBody>
      <dsp:txXfrm>
        <a:off x="0" y="3772798"/>
        <a:ext cx="5079014" cy="1701000"/>
      </dsp:txXfrm>
    </dsp:sp>
    <dsp:sp modelId="{739FC48C-C7C9-4D2D-AB87-2F596167D610}">
      <dsp:nvSpPr>
        <dsp:cNvPr id="0" name=""/>
        <dsp:cNvSpPr/>
      </dsp:nvSpPr>
      <dsp:spPr>
        <a:xfrm>
          <a:off x="253950" y="3477597"/>
          <a:ext cx="355530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82" tIns="0" rIns="13438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Real </a:t>
          </a:r>
          <a:r>
            <a:rPr lang="fr-FR" sz="2000" kern="1200" dirty="0" err="1"/>
            <a:t>means</a:t>
          </a:r>
          <a:endParaRPr lang="en-US" sz="2000" kern="1200" dirty="0"/>
        </a:p>
      </dsp:txBody>
      <dsp:txXfrm>
        <a:off x="282771" y="3506418"/>
        <a:ext cx="349766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FFDBE-E3C9-4E1C-AE83-9D7CB5A103E4}">
      <dsp:nvSpPr>
        <dsp:cNvPr id="0" name=""/>
        <dsp:cNvSpPr/>
      </dsp:nvSpPr>
      <dsp:spPr>
        <a:xfrm>
          <a:off x="0" y="7603"/>
          <a:ext cx="2939495" cy="17636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An online escape </a:t>
          </a:r>
          <a:r>
            <a:rPr lang="fr-FR" sz="2100" kern="1200" dirty="0" err="1"/>
            <a:t>game</a:t>
          </a:r>
          <a:r>
            <a:rPr lang="fr-FR" sz="2100" kern="1200" dirty="0"/>
            <a:t>…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That’s</a:t>
          </a:r>
          <a:r>
            <a:rPr lang="fr-FR" sz="1600" kern="1200" dirty="0"/>
            <a:t> </a:t>
          </a:r>
          <a:r>
            <a:rPr lang="fr-FR" sz="1600" kern="1200" dirty="0" err="1"/>
            <a:t>kinda</a:t>
          </a:r>
          <a:r>
            <a:rPr lang="fr-FR" sz="1600" kern="1200" dirty="0"/>
            <a:t> </a:t>
          </a:r>
          <a:r>
            <a:rPr lang="fr-FR" sz="1600" kern="1200" dirty="0" err="1"/>
            <a:t>my</a:t>
          </a:r>
          <a:r>
            <a:rPr lang="fr-FR" sz="1600" kern="1200" dirty="0"/>
            <a:t> pitch </a:t>
          </a:r>
          <a:r>
            <a:rPr lang="fr-FR" sz="1600" kern="1200" dirty="0" err="1"/>
            <a:t>after</a:t>
          </a:r>
          <a:r>
            <a:rPr lang="fr-FR" sz="1600" kern="1200" dirty="0"/>
            <a:t> all.</a:t>
          </a:r>
          <a:endParaRPr lang="en-US" sz="1600" kern="1200" dirty="0"/>
        </a:p>
      </dsp:txBody>
      <dsp:txXfrm>
        <a:off x="0" y="7603"/>
        <a:ext cx="2939495" cy="1763697"/>
      </dsp:txXfrm>
    </dsp:sp>
    <dsp:sp modelId="{C748DA3A-C972-4604-976D-8C826DB40CA0}">
      <dsp:nvSpPr>
        <dsp:cNvPr id="0" name=""/>
        <dsp:cNvSpPr/>
      </dsp:nvSpPr>
      <dsp:spPr>
        <a:xfrm>
          <a:off x="0" y="2065250"/>
          <a:ext cx="2939495" cy="17636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…But </a:t>
          </a:r>
          <a:r>
            <a:rPr lang="fr-FR" sz="2100" kern="1200" dirty="0" err="1"/>
            <a:t>minimalistic</a:t>
          </a:r>
          <a:r>
            <a:rPr lang="fr-FR" sz="2100" kern="1200" dirty="0"/>
            <a:t>…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Easier</a:t>
          </a:r>
          <a:r>
            <a:rPr lang="fr-FR" sz="1600" kern="1200" dirty="0"/>
            <a:t> for us, </a:t>
          </a:r>
          <a:r>
            <a:rPr lang="fr-FR" sz="1600" kern="1200" dirty="0" err="1"/>
            <a:t>better</a:t>
          </a:r>
          <a:r>
            <a:rPr lang="fr-FR" sz="1600" kern="1200" dirty="0"/>
            <a:t> for </a:t>
          </a:r>
          <a:r>
            <a:rPr lang="fr-FR" sz="1600" kern="1200" dirty="0" err="1"/>
            <a:t>users</a:t>
          </a:r>
          <a:r>
            <a:rPr lang="fr-FR" sz="1600" kern="1200" dirty="0"/>
            <a:t> (more </a:t>
          </a:r>
          <a:r>
            <a:rPr lang="fr-FR" sz="1600" kern="1200" dirty="0" err="1"/>
            <a:t>functionalities</a:t>
          </a:r>
          <a:r>
            <a:rPr lang="fr-FR" sz="1600" kern="1200" dirty="0"/>
            <a:t>?)</a:t>
          </a:r>
          <a:endParaRPr lang="en-US" sz="1600" kern="1200" dirty="0"/>
        </a:p>
      </dsp:txBody>
      <dsp:txXfrm>
        <a:off x="0" y="2065250"/>
        <a:ext cx="2939495" cy="1763697"/>
      </dsp:txXfrm>
    </dsp:sp>
    <dsp:sp modelId="{FED45340-B813-45AB-B762-3F28D39BEBD4}">
      <dsp:nvSpPr>
        <dsp:cNvPr id="0" name=""/>
        <dsp:cNvSpPr/>
      </dsp:nvSpPr>
      <dsp:spPr>
        <a:xfrm>
          <a:off x="0" y="4122896"/>
          <a:ext cx="2939495" cy="17636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…</a:t>
          </a:r>
          <a:r>
            <a:rPr lang="fr-FR" sz="2100" kern="1200" dirty="0" err="1"/>
            <a:t>With</a:t>
          </a:r>
          <a:r>
            <a:rPr lang="fr-FR" sz="2100" kern="1200" dirty="0"/>
            <a:t> </a:t>
          </a:r>
          <a:r>
            <a:rPr lang="fr-FR" sz="2100" kern="1200" dirty="0" err="1"/>
            <a:t>eventually</a:t>
          </a:r>
          <a:r>
            <a:rPr lang="fr-FR" sz="2100" kern="1200" dirty="0"/>
            <a:t> a </a:t>
          </a:r>
          <a:r>
            <a:rPr lang="fr-FR" sz="2100" kern="1200" dirty="0" err="1"/>
            <a:t>map</a:t>
          </a:r>
          <a:r>
            <a:rPr lang="fr-FR" sz="2100" kern="1200" dirty="0"/>
            <a:t> </a:t>
          </a:r>
          <a:r>
            <a:rPr lang="fr-FR" sz="2100" kern="1200" dirty="0" err="1"/>
            <a:t>creator</a:t>
          </a:r>
          <a:r>
            <a:rPr lang="fr-FR" sz="2100" kern="1200" dirty="0"/>
            <a:t>?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If possible, </a:t>
          </a: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would</a:t>
          </a:r>
          <a:r>
            <a:rPr lang="fr-FR" sz="1600" kern="1200" dirty="0"/>
            <a:t> </a:t>
          </a:r>
          <a:r>
            <a:rPr lang="fr-FR" sz="1600" kern="1200" dirty="0" err="1"/>
            <a:t>want</a:t>
          </a:r>
          <a:r>
            <a:rPr lang="fr-FR" sz="1600" kern="1200" dirty="0"/>
            <a:t> </a:t>
          </a:r>
          <a:r>
            <a:rPr lang="fr-FR" sz="1600" kern="1200" dirty="0" err="1"/>
            <a:t>users</a:t>
          </a:r>
          <a:r>
            <a:rPr lang="fr-FR" sz="1600" kern="1200" dirty="0"/>
            <a:t> to </a:t>
          </a:r>
          <a:r>
            <a:rPr lang="fr-FR" sz="1600" kern="1200" dirty="0" err="1"/>
            <a:t>be</a:t>
          </a:r>
          <a:r>
            <a:rPr lang="fr-FR" sz="1600" kern="1200" dirty="0"/>
            <a:t> able to </a:t>
          </a:r>
          <a:r>
            <a:rPr lang="fr-FR" sz="1600" kern="1200" dirty="0" err="1"/>
            <a:t>create</a:t>
          </a:r>
          <a:r>
            <a:rPr lang="fr-FR" sz="1600" kern="1200" dirty="0"/>
            <a:t> </a:t>
          </a:r>
          <a:r>
            <a:rPr lang="fr-FR" sz="1600" kern="1200" dirty="0" err="1"/>
            <a:t>their</a:t>
          </a:r>
          <a:r>
            <a:rPr lang="fr-FR" sz="1600" kern="1200" dirty="0"/>
            <a:t> </a:t>
          </a:r>
          <a:r>
            <a:rPr lang="fr-FR" sz="1600" kern="1200" dirty="0" err="1"/>
            <a:t>own</a:t>
          </a:r>
          <a:r>
            <a:rPr lang="fr-FR" sz="1600" kern="1200" dirty="0"/>
            <a:t> </a:t>
          </a:r>
          <a:r>
            <a:rPr lang="fr-FR" sz="1600" kern="1200" dirty="0" err="1"/>
            <a:t>maps</a:t>
          </a:r>
          <a:r>
            <a:rPr lang="fr-FR" sz="1600" kern="1200" dirty="0"/>
            <a:t> and </a:t>
          </a:r>
          <a:r>
            <a:rPr lang="fr-FR" sz="1600" kern="1200" dirty="0" err="1"/>
            <a:t>play</a:t>
          </a:r>
          <a:r>
            <a:rPr lang="fr-FR" sz="1600" kern="1200" dirty="0"/>
            <a:t> </a:t>
          </a:r>
          <a:r>
            <a:rPr lang="fr-FR" sz="1600" kern="1200" dirty="0" err="1"/>
            <a:t>with</a:t>
          </a:r>
          <a:r>
            <a:rPr lang="fr-FR" sz="1600" kern="1200" dirty="0"/>
            <a:t> </a:t>
          </a:r>
          <a:r>
            <a:rPr lang="fr-FR" sz="1600" kern="1200" dirty="0" err="1"/>
            <a:t>their</a:t>
          </a:r>
          <a:r>
            <a:rPr lang="fr-FR" sz="1600" kern="1200" dirty="0"/>
            <a:t> </a:t>
          </a:r>
          <a:r>
            <a:rPr lang="fr-FR" sz="1600" kern="1200" dirty="0" err="1"/>
            <a:t>friends</a:t>
          </a:r>
          <a:r>
            <a:rPr lang="fr-FR" sz="1600" kern="1200" dirty="0"/>
            <a:t>!</a:t>
          </a:r>
          <a:endParaRPr lang="en-US" sz="1600" kern="1200" dirty="0"/>
        </a:p>
      </dsp:txBody>
      <dsp:txXfrm>
        <a:off x="0" y="4122896"/>
        <a:ext cx="2939495" cy="1763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FBE7-67BF-4B89-8E5D-A3FCF874B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8C130-8AE0-4B71-A339-940752D2D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A9BB-E572-42B0-A8A8-B5A8DC6D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FAE0-0BDB-47EA-BF82-48DC892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2DF6-C2BF-4F37-868E-DA870FF2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CF53-E34B-4B4C-9BF6-C262CE00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F52CE-53E1-4DFB-86D8-FD09CBC4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5000-6E28-4ADC-95CC-5F9779C8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93D3-C1F0-46E6-84A2-F471A15F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7753-5F71-4981-B342-B03DFD1D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5D600-138B-4673-8BA8-77927E85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379D4-0AB6-4283-BA33-83681884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D6C4-5129-4247-AF85-5DA6463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A806-39B8-4BAA-A450-6131A07A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0AC7-DE78-48C4-963E-F6153C61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72F4-C5AB-497F-A829-79AF80F3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6ECD-F691-45F7-8888-646BD8BA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8AB7-58C9-40E5-A128-A6D37E73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CD09-2BC9-45F8-A6F6-7213119D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5959-656D-431E-A492-87259DE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797C-CE69-44A2-B7D9-8A59C3B8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C7FF-CC87-4D4B-9C10-EC76E6649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7AE3-6ECD-4E79-BB06-7FCC51F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70C-B39B-45DC-8399-A3E89E43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EEB8-0FCA-4951-BD3F-06BCC3EF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1252-3AFA-4467-A546-B43CB9EE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3ECA-7BDE-44CB-9C70-C01368A8F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2925-2121-4960-85AA-81B89E5D2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8A5DA-746F-4D52-9DB4-AB95B5F1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492B4-1F46-4562-8AA2-91936595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6DB5-F31D-4ED3-BCA6-E921A4B6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062D-C84B-4499-873A-B88E227A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A820-B3E5-4F85-81FD-D37E5389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3BE6-7BB1-4918-849D-490ABB80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013A9-6A6D-44D9-BD7F-74DA03E13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203F0-B04C-44BA-9460-0E7B95E3E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D48DA-E0AD-40C7-95D0-0EA605E9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40A3F-3643-4E14-9276-A05F4169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BAC04-AFF0-4C8E-8ABC-B9CA292E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7D8-41A0-4A91-914E-BAC70DD8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F8449-E1E6-4D53-B2D5-D8FEFE6D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03102-9798-416F-B595-C544195B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A578B-BF4D-41F7-888A-D3DF1F51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BF731-27AC-4FE3-B399-A4BA5C59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2EB89-A25A-4E9F-9680-2CC522F5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7B35E-F612-40F0-A1AE-F2881BE6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8DCB-3F71-4B88-A1EE-BC1F24BC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18F3-32D1-447D-AD9D-71EFFCAB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7049-FF34-4E43-AAA3-7C25472E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61A9D-CFC0-4C62-BCA6-0F85EEFA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0600-B6A2-492D-858D-F3B806B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572A-7E53-4C90-8739-56370374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6A5A-D1DC-487F-B8B0-1106B99B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1370F-6E66-43ED-BE3A-8623C3973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23DE-E1CF-445C-BD58-CDC0DAA7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EAA1-CAC4-4326-8FBD-55F9B88E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78791-6497-43F4-A9DD-CE4E9CA5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C1FE0-9F74-49FC-933B-21F2F7C1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A350A-404D-4A5F-B8BD-A1E3F2DB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3DBCB-2863-4E7A-A434-826C743A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4A49-3975-4BC8-ABE5-BA839D7B3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8238-857F-4E9C-8B16-A50F16F59C0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7D5E-C296-41E1-AECD-498A7DA09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F429-E8A1-4559-9111-9341C1D08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CF05-0158-4A97-9C19-09E8055FC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F01B-E4B6-436A-936F-58D307B0D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9431" y="204187"/>
            <a:ext cx="5871099" cy="944316"/>
          </a:xfrm>
        </p:spPr>
        <p:txBody>
          <a:bodyPr/>
          <a:lstStyle/>
          <a:p>
            <a:r>
              <a:rPr lang="fr-FR" dirty="0"/>
              <a:t>Breaking Out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E70ED-E5B1-4E5A-BE6A-E1D47E6BB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9029" y="1148503"/>
            <a:ext cx="4432917" cy="41954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Escape Game x </a:t>
            </a:r>
            <a:r>
              <a:rPr lang="fr-FR" dirty="0" err="1"/>
              <a:t>Video</a:t>
            </a:r>
            <a:r>
              <a:rPr lang="fr-FR" dirty="0"/>
              <a:t> Game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E84F41-469C-4CDD-8A92-25A67BA8DC84}"/>
              </a:ext>
            </a:extLst>
          </p:cNvPr>
          <p:cNvSpPr/>
          <p:nvPr/>
        </p:nvSpPr>
        <p:spPr>
          <a:xfrm>
            <a:off x="3577701" y="2461240"/>
            <a:ext cx="2725445" cy="2423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Videogames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enthusiast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E9960-507C-4B4A-94EC-B8EFE0312A55}"/>
              </a:ext>
            </a:extLst>
          </p:cNvPr>
          <p:cNvSpPr/>
          <p:nvPr/>
        </p:nvSpPr>
        <p:spPr>
          <a:xfrm>
            <a:off x="5835590" y="2461240"/>
            <a:ext cx="2725445" cy="2423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Escapegame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enthusiast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3BA01AF-7989-4D9D-83CA-5600FD04E36A}"/>
              </a:ext>
            </a:extLst>
          </p:cNvPr>
          <p:cNvSpPr/>
          <p:nvPr/>
        </p:nvSpPr>
        <p:spPr>
          <a:xfrm rot="17832940">
            <a:off x="4957036" y="4534342"/>
            <a:ext cx="1521901" cy="3462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E0BFE-95E2-4562-9AAC-6524932DE037}"/>
              </a:ext>
            </a:extLst>
          </p:cNvPr>
          <p:cNvSpPr txBox="1"/>
          <p:nvPr/>
        </p:nvSpPr>
        <p:spPr>
          <a:xfrm>
            <a:off x="4483223" y="5463336"/>
            <a:ext cx="194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Our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target</a:t>
            </a:r>
            <a:endParaRPr lang="en-US" dirty="0"/>
          </a:p>
        </p:txBody>
      </p:sp>
      <p:pic>
        <p:nvPicPr>
          <p:cNvPr id="3074" name="Picture 2" descr="Afficher l’image source">
            <a:extLst>
              <a:ext uri="{FF2B5EF4-FFF2-40B4-BE49-F238E27FC236}">
                <a16:creationId xmlns:a16="http://schemas.microsoft.com/office/drawing/2014/main" id="{FE0A9B60-2D28-425F-9ED0-1EA07758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444" y="4577363"/>
            <a:ext cx="3559629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’image source">
            <a:extLst>
              <a:ext uri="{FF2B5EF4-FFF2-40B4-BE49-F238E27FC236}">
                <a16:creationId xmlns:a16="http://schemas.microsoft.com/office/drawing/2014/main" id="{021B0060-5290-4D59-89ED-8E06E5E5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0" y="4279127"/>
            <a:ext cx="3166247" cy="237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C76CFB-6722-4A65-8299-5FF069226D50}"/>
              </a:ext>
            </a:extLst>
          </p:cNvPr>
          <p:cNvSpPr/>
          <p:nvPr/>
        </p:nvSpPr>
        <p:spPr>
          <a:xfrm>
            <a:off x="3373533" y="162502"/>
            <a:ext cx="5083908" cy="1642369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FF4-1F2A-44A8-BCBA-0EDA3C1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007"/>
            <a:ext cx="8327254" cy="824483"/>
          </a:xfrm>
        </p:spPr>
        <p:txBody>
          <a:bodyPr>
            <a:normAutofit fontScale="90000"/>
          </a:bodyPr>
          <a:lstStyle/>
          <a:p>
            <a:r>
              <a:rPr lang="fr-FR" dirty="0"/>
              <a:t>Real </a:t>
            </a:r>
            <a:r>
              <a:rPr lang="fr-FR" dirty="0" err="1"/>
              <a:t>limits</a:t>
            </a:r>
            <a:r>
              <a:rPr lang="fr-FR" dirty="0"/>
              <a:t> and Breaking </a:t>
            </a:r>
            <a:r>
              <a:rPr lang="fr-FR" dirty="0" err="1"/>
              <a:t>Out’s</a:t>
            </a:r>
            <a:r>
              <a:rPr lang="fr-FR" dirty="0"/>
              <a:t> solutions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878BFE-8F51-450D-809D-B6372B668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85986"/>
              </p:ext>
            </p:extLst>
          </p:nvPr>
        </p:nvGraphicFramePr>
        <p:xfrm>
          <a:off x="291977" y="1011490"/>
          <a:ext cx="5079014" cy="559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88509227-2C29-40C2-821B-1539F70C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9" y="4962223"/>
            <a:ext cx="3698998" cy="15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A03F13D-F4D8-4E8C-9D98-B3596E77E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3"/>
          <a:stretch/>
        </p:blipFill>
        <p:spPr bwMode="auto">
          <a:xfrm>
            <a:off x="8228840" y="599248"/>
            <a:ext cx="2290817" cy="21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’image source">
            <a:extLst>
              <a:ext uri="{FF2B5EF4-FFF2-40B4-BE49-F238E27FC236}">
                <a16:creationId xmlns:a16="http://schemas.microsoft.com/office/drawing/2014/main" id="{967E404B-8770-4BA8-B17D-6B8E43571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18" y="2903061"/>
            <a:ext cx="2786062" cy="18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F34F2-0297-4D57-844E-C774D38D8166}"/>
              </a:ext>
            </a:extLst>
          </p:cNvPr>
          <p:cNvSpPr/>
          <p:nvPr/>
        </p:nvSpPr>
        <p:spPr>
          <a:xfrm>
            <a:off x="5956917" y="1671705"/>
            <a:ext cx="1438182" cy="654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FA879E-A449-403D-9560-213E5E5C01A6}"/>
              </a:ext>
            </a:extLst>
          </p:cNvPr>
          <p:cNvSpPr/>
          <p:nvPr/>
        </p:nvSpPr>
        <p:spPr>
          <a:xfrm>
            <a:off x="5968755" y="3481114"/>
            <a:ext cx="1438182" cy="654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1F3398-9413-45BF-8953-C52A24DF7CAA}"/>
              </a:ext>
            </a:extLst>
          </p:cNvPr>
          <p:cNvSpPr/>
          <p:nvPr/>
        </p:nvSpPr>
        <p:spPr>
          <a:xfrm>
            <a:off x="5956917" y="5408134"/>
            <a:ext cx="1438182" cy="654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6078-CE4F-41F3-ADDE-78E13918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5" y="-52696"/>
            <a:ext cx="6024239" cy="700195"/>
          </a:xfrm>
        </p:spPr>
        <p:txBody>
          <a:bodyPr/>
          <a:lstStyle/>
          <a:p>
            <a:r>
              <a:rPr lang="fr-FR" dirty="0"/>
              <a:t>Breaking Out,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?</a:t>
            </a:r>
            <a:endParaRPr lang="en-US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64CC3771-4B30-4350-9BD9-DFBA83AE65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00" y="647499"/>
            <a:ext cx="3379400" cy="190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2653D5-A752-4CCE-AC80-14DA80DEC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958561"/>
              </p:ext>
            </p:extLst>
          </p:nvPr>
        </p:nvGraphicFramePr>
        <p:xfrm>
          <a:off x="838200" y="666400"/>
          <a:ext cx="2939495" cy="589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6FD447C-78C4-4111-8C49-21A878F28BB6}"/>
              </a:ext>
            </a:extLst>
          </p:cNvPr>
          <p:cNvSpPr/>
          <p:nvPr/>
        </p:nvSpPr>
        <p:spPr>
          <a:xfrm>
            <a:off x="5376909" y="1217940"/>
            <a:ext cx="1438182" cy="654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476EBDE-257E-4D0A-AF9F-26AFDA9CF2B3}"/>
              </a:ext>
            </a:extLst>
          </p:cNvPr>
          <p:cNvSpPr/>
          <p:nvPr/>
        </p:nvSpPr>
        <p:spPr>
          <a:xfrm>
            <a:off x="5376909" y="3265438"/>
            <a:ext cx="1438182" cy="654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D848BE-AF9D-4E2E-9415-463258D9F67E}"/>
              </a:ext>
            </a:extLst>
          </p:cNvPr>
          <p:cNvSpPr/>
          <p:nvPr/>
        </p:nvSpPr>
        <p:spPr>
          <a:xfrm>
            <a:off x="5376909" y="5312937"/>
            <a:ext cx="1438182" cy="6542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fficher l’image source">
            <a:extLst>
              <a:ext uri="{FF2B5EF4-FFF2-40B4-BE49-F238E27FC236}">
                <a16:creationId xmlns:a16="http://schemas.microsoft.com/office/drawing/2014/main" id="{989C5009-6064-4C81-81B8-35D89713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00" y="2710195"/>
            <a:ext cx="3379400" cy="190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’image source">
            <a:extLst>
              <a:ext uri="{FF2B5EF4-FFF2-40B4-BE49-F238E27FC236}">
                <a16:creationId xmlns:a16="http://schemas.microsoft.com/office/drawing/2014/main" id="{104E8F76-64CF-4085-B261-B16527856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2" t="19964" r="21213" b="16105"/>
          <a:stretch/>
        </p:blipFill>
        <p:spPr bwMode="auto">
          <a:xfrm>
            <a:off x="7974400" y="4772891"/>
            <a:ext cx="3379400" cy="186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8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Breaking Out</vt:lpstr>
      <vt:lpstr>Real limits and Breaking Out’s solutions</vt:lpstr>
      <vt:lpstr>Breaking Out, what is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out</dc:title>
  <dc:creator>Nicolas DUMONT</dc:creator>
  <cp:lastModifiedBy>Nicolas DUMONT</cp:lastModifiedBy>
  <cp:revision>6</cp:revision>
  <dcterms:created xsi:type="dcterms:W3CDTF">2021-01-31T13:38:52Z</dcterms:created>
  <dcterms:modified xsi:type="dcterms:W3CDTF">2021-01-31T14:21:16Z</dcterms:modified>
</cp:coreProperties>
</file>