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76" r:id="rId8"/>
    <p:sldId id="277" r:id="rId9"/>
    <p:sldId id="261" r:id="rId10"/>
    <p:sldId id="27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Machine Learning Deploy App with 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 err="1"/>
              <a:t>Fajar</a:t>
            </a:r>
            <a:r>
              <a:rPr lang="en-US" dirty="0"/>
              <a:t> Kurniawan</a:t>
            </a:r>
            <a:br>
              <a:rPr lang="en-US" dirty="0"/>
            </a:br>
            <a:r>
              <a:rPr lang="en-US" dirty="0"/>
              <a:t>2001533017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B70F04-0193-9DCB-E877-3C4043B9E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269" y="1662113"/>
            <a:ext cx="6032034" cy="43386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12/01/2023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Machine Learning Deploy App with Flask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Design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						</a:t>
            </a:r>
          </a:p>
          <a:p>
            <a:r>
              <a:rPr lang="en-US" dirty="0"/>
              <a:t>		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12/01/2023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Machine Learning Deploy App with Flask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3E245-1CE3-B5D0-CDBC-F9172088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653167"/>
            <a:ext cx="7116597" cy="34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Design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						</a:t>
            </a:r>
          </a:p>
          <a:p>
            <a:r>
              <a:rPr lang="en-US" dirty="0"/>
              <a:t>		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12/01/2023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Machine Learning Deploy App with Flask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EC273-D587-B710-E333-370CF950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545818"/>
            <a:ext cx="8821703" cy="34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0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12/01/2023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Machine Learning Deploy App with Flask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0DDE65-8E4A-B81E-22C6-7D8E11A9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1" y="2014339"/>
            <a:ext cx="5870005" cy="41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C052BA-8B77-A271-32E4-6B683833C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09" y="1849024"/>
            <a:ext cx="6067315" cy="3367087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1D80EE-7F2A-F280-8689-883BADAF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09" y="1849024"/>
            <a:ext cx="7272213" cy="3367087"/>
          </a:xfrm>
        </p:spPr>
      </p:pic>
    </p:spTree>
    <p:extLst>
      <p:ext uri="{BB962C8B-B14F-4D97-AF65-F5344CB8AC3E}">
        <p14:creationId xmlns:p14="http://schemas.microsoft.com/office/powerpoint/2010/main" val="364034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51452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4845EB-981D-5DF3-6848-3B2CC32E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8E8B86-A43F-7314-D252-31BECAD9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334124"/>
            <a:ext cx="8109030" cy="48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207</TotalTime>
  <Words>94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Machine Learning Deploy App with Flask</vt:lpstr>
      <vt:lpstr>Dataset</vt:lpstr>
      <vt:lpstr>Design model</vt:lpstr>
      <vt:lpstr>Design model</vt:lpstr>
      <vt:lpstr>Accuracy</vt:lpstr>
      <vt:lpstr>Flask</vt:lpstr>
      <vt:lpstr>Flask</vt:lpstr>
      <vt:lpstr>Tampilan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Deploy App with Flask</dc:title>
  <dc:creator>Fajar Kurniawan</dc:creator>
  <cp:lastModifiedBy>aku69padamu@gmail.com</cp:lastModifiedBy>
  <cp:revision>2</cp:revision>
  <dcterms:created xsi:type="dcterms:W3CDTF">2023-01-12T02:19:37Z</dcterms:created>
  <dcterms:modified xsi:type="dcterms:W3CDTF">2023-01-12T12:06:12Z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