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4"/>
    <p:restoredTop sz="96327"/>
  </p:normalViewPr>
  <p:slideViewPr>
    <p:cSldViewPr snapToGrid="0">
      <p:cViewPr varScale="1">
        <p:scale>
          <a:sx n="102" d="100"/>
          <a:sy n="102" d="100"/>
        </p:scale>
        <p:origin x="20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A717-82BF-9A46-8E1F-1B3228D9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E18DF-60EA-C41F-9F8D-D8E1874FA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670E-B750-3745-9983-871BE4E9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0DC97-7D33-B072-E657-10728A4B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3B5B-CEA2-4FE1-CA60-97645F5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407D-74B3-6244-F9A5-E81CCAF2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86CFC-D1A5-8064-E035-597A72D5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D99D-B6E0-3685-E2D9-57A40C2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E066-1E3C-A80D-9B51-49596EE7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6062-F60B-53C3-9251-EE50128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7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9EC4E-1D36-D518-6AE6-DCADAA38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9D56D-DF66-04FD-356D-D482577A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41F9-440E-038A-1D31-34D9B14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91E-6E72-640D-9A8C-8BFD57A3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6B6B-3EDD-8FDF-E3E0-A8F0B21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2FA2-73A2-3AFF-0472-067CE13A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46C4-3221-8629-09C6-FD8290F3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AA09-4F95-8321-4AB9-56BCBDDF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FBAD-CC00-2E83-7B83-DF59F3B2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AEA4-FBEB-E001-DD7F-D973F0E1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0E1-D260-872A-FDE6-47C32D30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7711-7D01-6157-F48D-7D300CD13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45F3-2AA0-0BE6-A042-AE34DDA6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C3AC-A4FB-9CA9-EF61-FE442E69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71CB-D0D0-6B2C-1DF6-8994838E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80A4-43EE-4AF4-D494-B5AD55BE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071D-320D-1BC7-7821-7DDC2742F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5B9E-F36D-6ED9-22B2-036122D1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B96F-0F97-0136-6DC5-3DFD0D31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84C6-39FF-D807-8C59-B0DE9DDC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8E77D-0701-B041-B87E-D86BE4F6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9B54-2739-CB24-F022-FA693304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3B87-7E5F-DEF1-A959-F7BE247A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BAC05-F872-ADF3-BB05-22C6EA019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8D2A1-A686-F9D0-B3CB-28DDFBF6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26A6A-5AA9-977A-E5A6-C0A4A19A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9139-9352-E760-5066-71699745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0B16D-E7A8-C5BC-F11F-FF2F9034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0563C-451D-9B48-0B78-1B3128CE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0473-FE1D-658A-5E31-5DCEB2F8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D33DC-59AD-87D5-1EA3-FB7C1BD7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257DA-CBAD-F63A-02D4-78D4BB6A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3DEB9-C94E-8D89-D65D-57F85D9A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28AC3-9593-F2E9-CE98-682F86B1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789C9-1505-8FFB-A127-7D8F430C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40452-AB41-9008-9490-C332BE9E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6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BA2A-052E-3B7A-C698-D0FF51CE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3AD0-8A32-D6E1-642C-B30B1E50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63695-FC59-2BB9-49C0-F0AAEDB7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D80DF-D0AA-C02D-B6EE-059B0641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E7517-18D5-29BA-4091-40E0D151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2C7B3-D573-2CD0-0C27-592DA9DB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5348-9A71-D28D-7912-BFDA2938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2B4B6-F6ED-F0C7-C6F3-53B3836E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42322-787E-52DC-DDDD-0F06AF4C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57DD-E566-767D-5EE2-5E826B74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B262-4275-83FA-F4AE-B46C16F2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AB52-CF41-D0F5-30EE-AA65BA49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1A837-BE04-150B-EE86-69B9A840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C4216-119A-2597-2E00-71F168CA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EE3F-4B5C-BF39-6570-6ED45D86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3F9A-A1EF-3E43-92E0-D395641BD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FE7B-EC5C-07CD-B0C4-6BEA8CAF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9D0E-FD16-114B-C184-43F00A73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FEB6-7F69-0045-BD9B-41256448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936EF-6424-600B-FBBA-E13FA294DB13}"/>
              </a:ext>
            </a:extLst>
          </p:cNvPr>
          <p:cNvSpPr txBox="1"/>
          <p:nvPr/>
        </p:nvSpPr>
        <p:spPr>
          <a:xfrm>
            <a:off x="1197741" y="281251"/>
            <a:ext cx="6473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 to our Sponsors!</a:t>
            </a:r>
          </a:p>
        </p:txBody>
      </p:sp>
      <p:pic>
        <p:nvPicPr>
          <p:cNvPr id="8" name="Picture 7" descr="A black circle with white text and green text&#10;&#10;Description automatically generated">
            <a:extLst>
              <a:ext uri="{FF2B5EF4-FFF2-40B4-BE49-F238E27FC236}">
                <a16:creationId xmlns:a16="http://schemas.microsoft.com/office/drawing/2014/main" id="{D7E290D7-C1A3-180C-F9A9-274E9C12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18" y="1103622"/>
            <a:ext cx="3336316" cy="2355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3363E-FA38-37CD-C61F-402542EB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10" y="1001393"/>
            <a:ext cx="3075873" cy="2317951"/>
          </a:xfrm>
          <a:prstGeom prst="rect">
            <a:avLst/>
          </a:prstGeom>
        </p:spPr>
      </p:pic>
      <p:pic>
        <p:nvPicPr>
          <p:cNvPr id="17" name="Picture 16" descr="A logo of a company&#10;&#10;Description automatically generated">
            <a:extLst>
              <a:ext uri="{FF2B5EF4-FFF2-40B4-BE49-F238E27FC236}">
                <a16:creationId xmlns:a16="http://schemas.microsoft.com/office/drawing/2014/main" id="{C5827BDF-E890-6747-32B0-A06997BC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643" y="4219549"/>
            <a:ext cx="2410127" cy="1810372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22EC6751-74BD-CBD0-B324-C5ED86B72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562" y="2661582"/>
            <a:ext cx="2327422" cy="1754150"/>
          </a:xfrm>
          <a:prstGeom prst="rect">
            <a:avLst/>
          </a:prstGeom>
        </p:spPr>
      </p:pic>
      <p:pic>
        <p:nvPicPr>
          <p:cNvPr id="25" name="Picture 24" descr="A red line on a black background&#10;&#10;Description automatically generated">
            <a:extLst>
              <a:ext uri="{FF2B5EF4-FFF2-40B4-BE49-F238E27FC236}">
                <a16:creationId xmlns:a16="http://schemas.microsoft.com/office/drawing/2014/main" id="{314FB13C-38D7-6AEE-DE65-616CBF4F4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128" y="5586729"/>
            <a:ext cx="1419289" cy="10661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51943B9-2AFF-5459-F1E7-7A80D98DB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43" y="4457366"/>
            <a:ext cx="1771170" cy="1334738"/>
          </a:xfrm>
          <a:prstGeom prst="rect">
            <a:avLst/>
          </a:prstGeom>
        </p:spPr>
      </p:pic>
      <p:pic>
        <p:nvPicPr>
          <p:cNvPr id="43" name="Picture 42" descr="A blue and white logo&#10;&#10;Description automatically generated">
            <a:extLst>
              <a:ext uri="{FF2B5EF4-FFF2-40B4-BE49-F238E27FC236}">
                <a16:creationId xmlns:a16="http://schemas.microsoft.com/office/drawing/2014/main" id="{8DC6FF4C-0A91-D819-2C56-FE808FD6D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2069" y="5821843"/>
            <a:ext cx="1331555" cy="589491"/>
          </a:xfrm>
          <a:prstGeom prst="rect">
            <a:avLst/>
          </a:prstGeom>
        </p:spPr>
      </p:pic>
      <p:pic>
        <p:nvPicPr>
          <p:cNvPr id="45" name="Picture 44" descr="A close-up of a logo&#10;&#10;Description automatically generated">
            <a:extLst>
              <a:ext uri="{FF2B5EF4-FFF2-40B4-BE49-F238E27FC236}">
                <a16:creationId xmlns:a16="http://schemas.microsoft.com/office/drawing/2014/main" id="{3704BD36-A5B2-A1E4-2134-B17D0D83F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5551" y="5938776"/>
            <a:ext cx="1771170" cy="355626"/>
          </a:xfrm>
          <a:prstGeom prst="rect">
            <a:avLst/>
          </a:prstGeom>
        </p:spPr>
      </p:pic>
      <p:pic>
        <p:nvPicPr>
          <p:cNvPr id="49" name="Picture 48" descr="A logo with blue and black lines&#10;&#10;Description automatically generated">
            <a:extLst>
              <a:ext uri="{FF2B5EF4-FFF2-40B4-BE49-F238E27FC236}">
                <a16:creationId xmlns:a16="http://schemas.microsoft.com/office/drawing/2014/main" id="{E59FD76A-F3F1-A684-77F8-5CE5300E9F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8619" y="2558213"/>
            <a:ext cx="3135246" cy="2355046"/>
          </a:xfrm>
          <a:prstGeom prst="rect">
            <a:avLst/>
          </a:prstGeom>
        </p:spPr>
      </p:pic>
      <p:pic>
        <p:nvPicPr>
          <p:cNvPr id="6" name="Picture 5" descr="A red and grey logo&#10;&#10;Description automatically generated">
            <a:extLst>
              <a:ext uri="{FF2B5EF4-FFF2-40B4-BE49-F238E27FC236}">
                <a16:creationId xmlns:a16="http://schemas.microsoft.com/office/drawing/2014/main" id="{E5CDBBBF-219C-ABCB-8D28-4DF0FAAAA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8856" y="197340"/>
            <a:ext cx="2099806" cy="1313306"/>
          </a:xfrm>
          <a:prstGeom prst="rect">
            <a:avLst/>
          </a:prstGeom>
        </p:spPr>
      </p:pic>
      <p:pic>
        <p:nvPicPr>
          <p:cNvPr id="32" name="Picture 31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6717C7A1-15FA-F82D-ECE4-71CA0B1743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4782" y="3761543"/>
            <a:ext cx="3617395" cy="2726384"/>
          </a:xfrm>
          <a:prstGeom prst="rect">
            <a:avLst/>
          </a:prstGeom>
        </p:spPr>
      </p:pic>
      <p:pic>
        <p:nvPicPr>
          <p:cNvPr id="21" name="Picture 20" descr="A black and red logo&#10;&#10;Description automatically generated">
            <a:extLst>
              <a:ext uri="{FF2B5EF4-FFF2-40B4-BE49-F238E27FC236}">
                <a16:creationId xmlns:a16="http://schemas.microsoft.com/office/drawing/2014/main" id="{BC0A3B4C-FECE-DA4A-F1A3-A6371F825B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5079" y="497195"/>
            <a:ext cx="4413428" cy="3326345"/>
          </a:xfrm>
          <a:prstGeom prst="rect">
            <a:avLst/>
          </a:prstGeom>
        </p:spPr>
      </p:pic>
      <p:pic>
        <p:nvPicPr>
          <p:cNvPr id="47" name="Picture 46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3ACCC807-5BA8-B534-BE8D-B5E76CBE71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6060" y="4315040"/>
            <a:ext cx="1520803" cy="11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Will</dc:creator>
  <cp:lastModifiedBy>Scott Corio</cp:lastModifiedBy>
  <cp:revision>8</cp:revision>
  <dcterms:created xsi:type="dcterms:W3CDTF">2023-08-27T02:22:01Z</dcterms:created>
  <dcterms:modified xsi:type="dcterms:W3CDTF">2024-08-14T18:11:55Z</dcterms:modified>
</cp:coreProperties>
</file>