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59" r:id="rId19"/>
    <p:sldId id="285" r:id="rId20"/>
    <p:sldId id="260" r:id="rId21"/>
    <p:sldId id="278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5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Closing" id="{49CB15AC-FD56-4AAC-8B8A-68CF2CB85A39}">
          <p14:sldIdLst>
            <p14:sldId id="259"/>
            <p14:sldId id="285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orio" userId="dbe1492c70b6d8a8" providerId="LiveId" clId="{7318DFBA-EC17-4357-9B6E-0775C4ACA403}"/>
    <pc:docChg chg="undo custSel addSld delSld modSld delSection modSection">
      <pc:chgData name="Scott Corio" userId="dbe1492c70b6d8a8" providerId="LiveId" clId="{7318DFBA-EC17-4357-9B6E-0775C4ACA403}" dt="2019-09-15T18:07:33.529" v="909" actId="20577"/>
      <pc:docMkLst>
        <pc:docMk/>
      </pc:docMkLst>
      <pc:sldChg chg="modSp">
        <pc:chgData name="Scott Corio" userId="dbe1492c70b6d8a8" providerId="LiveId" clId="{7318DFBA-EC17-4357-9B6E-0775C4ACA403}" dt="2019-09-15T18:07:33.529" v="909" actId="20577"/>
        <pc:sldMkLst>
          <pc:docMk/>
          <pc:sldMk cId="3595256070" sldId="256"/>
        </pc:sldMkLst>
        <pc:spChg chg="mod">
          <ac:chgData name="Scott Corio" userId="dbe1492c70b6d8a8" providerId="LiveId" clId="{7318DFBA-EC17-4357-9B6E-0775C4ACA403}" dt="2019-09-15T18:07:33.529" v="909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modSp">
        <pc:chgData name="Scott Corio" userId="dbe1492c70b6d8a8" providerId="LiveId" clId="{7318DFBA-EC17-4357-9B6E-0775C4ACA403}" dt="2019-09-15T17:49:43.053" v="2" actId="20577"/>
        <pc:sldMkLst>
          <pc:docMk/>
          <pc:sldMk cId="4260574711" sldId="285"/>
        </pc:sldMkLst>
        <pc:spChg chg="mod">
          <ac:chgData name="Scott Corio" userId="dbe1492c70b6d8a8" providerId="LiveId" clId="{7318DFBA-EC17-4357-9B6E-0775C4ACA403}" dt="2019-09-15T17:49:43.053" v="2" actId="20577"/>
          <ac:spMkLst>
            <pc:docMk/>
            <pc:sldMk cId="4260574711" sldId="285"/>
            <ac:spMk id="3" creationId="{4AFA9086-B0FB-4DCE-95EF-4C9EAA6DEC0A}"/>
          </ac:spMkLst>
        </pc:spChg>
      </pc:sldChg>
      <pc:sldChg chg="addSp delSp modSp add">
        <pc:chgData name="Scott Corio" userId="dbe1492c70b6d8a8" providerId="LiveId" clId="{7318DFBA-EC17-4357-9B6E-0775C4ACA403}" dt="2019-09-15T17:52:06.744" v="397" actId="20577"/>
        <pc:sldMkLst>
          <pc:docMk/>
          <pc:sldMk cId="1967221022" sldId="286"/>
        </pc:sldMkLst>
        <pc:spChg chg="mod">
          <ac:chgData name="Scott Corio" userId="dbe1492c70b6d8a8" providerId="LiveId" clId="{7318DFBA-EC17-4357-9B6E-0775C4ACA403}" dt="2019-09-15T17:50:15.506" v="37" actId="20577"/>
          <ac:spMkLst>
            <pc:docMk/>
            <pc:sldMk cId="1967221022" sldId="286"/>
            <ac:spMk id="2" creationId="{BC9FFCC8-B13E-4F8F-A953-730A8D85F6DB}"/>
          </ac:spMkLst>
        </pc:spChg>
        <pc:spChg chg="del">
          <ac:chgData name="Scott Corio" userId="dbe1492c70b6d8a8" providerId="LiveId" clId="{7318DFBA-EC17-4357-9B6E-0775C4ACA403}" dt="2019-09-15T17:50:27.924" v="38"/>
          <ac:spMkLst>
            <pc:docMk/>
            <pc:sldMk cId="1967221022" sldId="286"/>
            <ac:spMk id="3" creationId="{318711A1-91E9-498F-8BC7-DF57A9CF3A79}"/>
          </ac:spMkLst>
        </pc:spChg>
        <pc:spChg chg="add mod">
          <ac:chgData name="Scott Corio" userId="dbe1492c70b6d8a8" providerId="LiveId" clId="{7318DFBA-EC17-4357-9B6E-0775C4ACA403}" dt="2019-09-15T17:52:06.744" v="397" actId="20577"/>
          <ac:spMkLst>
            <pc:docMk/>
            <pc:sldMk cId="1967221022" sldId="286"/>
            <ac:spMk id="4" creationId="{1DDF19C6-3018-4A97-9F18-013F69150C9B}"/>
          </ac:spMkLst>
        </pc:spChg>
      </pc:sldChg>
      <pc:sldChg chg="addSp delSp modSp add">
        <pc:chgData name="Scott Corio" userId="dbe1492c70b6d8a8" providerId="LiveId" clId="{7318DFBA-EC17-4357-9B6E-0775C4ACA403}" dt="2019-09-15T17:54:38.732" v="425" actId="27636"/>
        <pc:sldMkLst>
          <pc:docMk/>
          <pc:sldMk cId="3316729808" sldId="287"/>
        </pc:sldMkLst>
        <pc:spChg chg="del">
          <ac:chgData name="Scott Corio" userId="dbe1492c70b6d8a8" providerId="LiveId" clId="{7318DFBA-EC17-4357-9B6E-0775C4ACA403}" dt="2019-09-15T17:52:32.847" v="400"/>
          <ac:spMkLst>
            <pc:docMk/>
            <pc:sldMk cId="3316729808" sldId="287"/>
            <ac:spMk id="2" creationId="{3153EA9A-D4E6-469D-A0C8-C48CA8CD76E4}"/>
          </ac:spMkLst>
        </pc:spChg>
        <pc:spChg chg="del">
          <ac:chgData name="Scott Corio" userId="dbe1492c70b6d8a8" providerId="LiveId" clId="{7318DFBA-EC17-4357-9B6E-0775C4ACA403}" dt="2019-09-15T17:52:32.847" v="400"/>
          <ac:spMkLst>
            <pc:docMk/>
            <pc:sldMk cId="3316729808" sldId="287"/>
            <ac:spMk id="3" creationId="{98E8AFE9-36E2-40EB-B6DA-8B1B58A2947A}"/>
          </ac:spMkLst>
        </pc:spChg>
        <pc:spChg chg="add mod">
          <ac:chgData name="Scott Corio" userId="dbe1492c70b6d8a8" providerId="LiveId" clId="{7318DFBA-EC17-4357-9B6E-0775C4ACA403}" dt="2019-09-15T17:52:37.117" v="423" actId="20577"/>
          <ac:spMkLst>
            <pc:docMk/>
            <pc:sldMk cId="3316729808" sldId="287"/>
            <ac:spMk id="4" creationId="{2A1636A2-E0BF-49D6-85A9-773901F15008}"/>
          </ac:spMkLst>
        </pc:spChg>
        <pc:spChg chg="add mod">
          <ac:chgData name="Scott Corio" userId="dbe1492c70b6d8a8" providerId="LiveId" clId="{7318DFBA-EC17-4357-9B6E-0775C4ACA403}" dt="2019-09-15T17:54:38.732" v="425" actId="27636"/>
          <ac:spMkLst>
            <pc:docMk/>
            <pc:sldMk cId="3316729808" sldId="287"/>
            <ac:spMk id="5" creationId="{D7199377-3550-4339-AE48-EB07D5A12E5C}"/>
          </ac:spMkLst>
        </pc:spChg>
      </pc:sldChg>
      <pc:sldChg chg="modSp add">
        <pc:chgData name="Scott Corio" userId="dbe1492c70b6d8a8" providerId="LiveId" clId="{7318DFBA-EC17-4357-9B6E-0775C4ACA403}" dt="2019-09-15T17:56:05.429" v="686" actId="20577"/>
        <pc:sldMkLst>
          <pc:docMk/>
          <pc:sldMk cId="1831404233" sldId="288"/>
        </pc:sldMkLst>
        <pc:spChg chg="mod">
          <ac:chgData name="Scott Corio" userId="dbe1492c70b6d8a8" providerId="LiveId" clId="{7318DFBA-EC17-4357-9B6E-0775C4ACA403}" dt="2019-09-15T17:54:55.644" v="450" actId="20577"/>
          <ac:spMkLst>
            <pc:docMk/>
            <pc:sldMk cId="1831404233" sldId="288"/>
            <ac:spMk id="2" creationId="{DF5C8AFE-2E72-4A03-B33B-3B3BB98B45C2}"/>
          </ac:spMkLst>
        </pc:spChg>
        <pc:spChg chg="mod">
          <ac:chgData name="Scott Corio" userId="dbe1492c70b6d8a8" providerId="LiveId" clId="{7318DFBA-EC17-4357-9B6E-0775C4ACA403}" dt="2019-09-15T17:56:05.429" v="686" actId="20577"/>
          <ac:spMkLst>
            <pc:docMk/>
            <pc:sldMk cId="1831404233" sldId="288"/>
            <ac:spMk id="3" creationId="{3DBA50C9-32F0-4D7E-9BDD-3969B996C05C}"/>
          </ac:spMkLst>
        </pc:spChg>
      </pc:sldChg>
      <pc:sldChg chg="addSp delSp modSp add">
        <pc:chgData name="Scott Corio" userId="dbe1492c70b6d8a8" providerId="LiveId" clId="{7318DFBA-EC17-4357-9B6E-0775C4ACA403}" dt="2019-09-15T17:57:17.622" v="858"/>
        <pc:sldMkLst>
          <pc:docMk/>
          <pc:sldMk cId="4073299128" sldId="289"/>
        </pc:sldMkLst>
        <pc:spChg chg="del">
          <ac:chgData name="Scott Corio" userId="dbe1492c70b6d8a8" providerId="LiveId" clId="{7318DFBA-EC17-4357-9B6E-0775C4ACA403}" dt="2019-09-15T17:56:28.608" v="688"/>
          <ac:spMkLst>
            <pc:docMk/>
            <pc:sldMk cId="4073299128" sldId="289"/>
            <ac:spMk id="2" creationId="{4A69ACC4-05DE-4369-B523-DC734383762F}"/>
          </ac:spMkLst>
        </pc:spChg>
        <pc:spChg chg="del">
          <ac:chgData name="Scott Corio" userId="dbe1492c70b6d8a8" providerId="LiveId" clId="{7318DFBA-EC17-4357-9B6E-0775C4ACA403}" dt="2019-09-15T17:56:28.608" v="688"/>
          <ac:spMkLst>
            <pc:docMk/>
            <pc:sldMk cId="4073299128" sldId="289"/>
            <ac:spMk id="3" creationId="{F82D4787-C8AD-4D2B-9DB7-9D4C686AF337}"/>
          </ac:spMkLst>
        </pc:spChg>
        <pc:spChg chg="add mod">
          <ac:chgData name="Scott Corio" userId="dbe1492c70b6d8a8" providerId="LiveId" clId="{7318DFBA-EC17-4357-9B6E-0775C4ACA403}" dt="2019-09-15T17:56:31.864" v="705" actId="20577"/>
          <ac:spMkLst>
            <pc:docMk/>
            <pc:sldMk cId="4073299128" sldId="289"/>
            <ac:spMk id="4" creationId="{4ACAF782-36EF-4495-93A4-B8424839355F}"/>
          </ac:spMkLst>
        </pc:spChg>
        <pc:spChg chg="add mod">
          <ac:chgData name="Scott Corio" userId="dbe1492c70b6d8a8" providerId="LiveId" clId="{7318DFBA-EC17-4357-9B6E-0775C4ACA403}" dt="2019-09-15T17:57:03.070" v="857" actId="20577"/>
          <ac:spMkLst>
            <pc:docMk/>
            <pc:sldMk cId="4073299128" sldId="289"/>
            <ac:spMk id="5" creationId="{5F8C3C23-A2A5-44F2-9080-CA8AA6F4956E}"/>
          </ac:spMkLst>
        </pc:spChg>
        <pc:spChg chg="del">
          <ac:chgData name="Scott Corio" userId="dbe1492c70b6d8a8" providerId="LiveId" clId="{7318DFBA-EC17-4357-9B6E-0775C4ACA403}" dt="2019-09-15T17:57:17.622" v="858"/>
          <ac:spMkLst>
            <pc:docMk/>
            <pc:sldMk cId="4073299128" sldId="289"/>
            <ac:spMk id="6" creationId="{922AA61A-6FCE-43FA-9DC2-3D3CA5C049E5}"/>
          </ac:spMkLst>
        </pc:spChg>
      </pc:sldChg>
      <pc:sldChg chg="add del">
        <pc:chgData name="Scott Corio" userId="dbe1492c70b6d8a8" providerId="LiveId" clId="{7318DFBA-EC17-4357-9B6E-0775C4ACA403}" dt="2019-09-15T17:57:27.176" v="860" actId="2696"/>
        <pc:sldMkLst>
          <pc:docMk/>
          <pc:sldMk cId="647630403" sldId="290"/>
        </pc:sldMkLst>
      </pc:sldChg>
      <pc:sldChg chg="addSp delSp modSp add">
        <pc:chgData name="Scott Corio" userId="dbe1492c70b6d8a8" providerId="LiveId" clId="{7318DFBA-EC17-4357-9B6E-0775C4ACA403}" dt="2019-09-15T17:57:39.613" v="866" actId="20577"/>
        <pc:sldMkLst>
          <pc:docMk/>
          <pc:sldMk cId="1028254529" sldId="290"/>
        </pc:sldMkLst>
        <pc:spChg chg="del">
          <ac:chgData name="Scott Corio" userId="dbe1492c70b6d8a8" providerId="LiveId" clId="{7318DFBA-EC17-4357-9B6E-0775C4ACA403}" dt="2019-09-15T17:57:36.491" v="862"/>
          <ac:spMkLst>
            <pc:docMk/>
            <pc:sldMk cId="1028254529" sldId="290"/>
            <ac:spMk id="2" creationId="{2A152C2C-F3F6-41B5-A774-2305742D7790}"/>
          </ac:spMkLst>
        </pc:spChg>
        <pc:spChg chg="del">
          <ac:chgData name="Scott Corio" userId="dbe1492c70b6d8a8" providerId="LiveId" clId="{7318DFBA-EC17-4357-9B6E-0775C4ACA403}" dt="2019-09-15T17:57:36.491" v="862"/>
          <ac:spMkLst>
            <pc:docMk/>
            <pc:sldMk cId="1028254529" sldId="290"/>
            <ac:spMk id="3" creationId="{0E76A478-122E-4D84-B50C-58445A5AD710}"/>
          </ac:spMkLst>
        </pc:spChg>
        <pc:spChg chg="add mod">
          <ac:chgData name="Scott Corio" userId="dbe1492c70b6d8a8" providerId="LiveId" clId="{7318DFBA-EC17-4357-9B6E-0775C4ACA403}" dt="2019-09-15T17:57:39.613" v="866" actId="20577"/>
          <ac:spMkLst>
            <pc:docMk/>
            <pc:sldMk cId="1028254529" sldId="290"/>
            <ac:spMk id="4" creationId="{05F8ED49-7CD8-4DEF-BD58-11F0467FA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mpsterDave/MMSJazz/tree/master/Working%20with%20REST%20APIs" TargetMode="External"/><Relationship Id="rId2" Type="http://schemas.openxmlformats.org/officeDocument/2006/relationships/hyperlink" Target="https://docs.microsoft.com/en-us/rest/api/azu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Power – Working with REST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Owen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Wells </a:t>
            </a:r>
            <a:r>
              <a:rPr lang="en-US" dirty="0" err="1"/>
              <a:t>Gargo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Infrastructure Architect</a:t>
            </a:r>
          </a:p>
          <a:p>
            <a:r>
              <a:rPr lang="en-US" dirty="0"/>
              <a:t>Mallinckrodt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CC8-B13E-4F8F-A953-730A8D85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making a call to an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19C6-3018-4A97-9F18-013F6915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note about other platforms (</a:t>
            </a:r>
            <a:r>
              <a:rPr lang="en-US" dirty="0" err="1"/>
              <a:t>linux</a:t>
            </a:r>
            <a:r>
              <a:rPr lang="en-US" dirty="0"/>
              <a:t>/mac)</a:t>
            </a:r>
          </a:p>
          <a:p>
            <a:r>
              <a:rPr lang="en-US" dirty="0"/>
              <a:t>Vendor Implementations and Swagger</a:t>
            </a:r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, Invoke-</a:t>
            </a:r>
            <a:r>
              <a:rPr lang="en-US" dirty="0" err="1"/>
              <a:t>RestMethod</a:t>
            </a:r>
            <a:r>
              <a:rPr lang="en-US" dirty="0"/>
              <a:t>, CURL, </a:t>
            </a:r>
            <a:r>
              <a:rPr lang="en-US" dirty="0" err="1"/>
              <a:t>python.request</a:t>
            </a:r>
            <a:endParaRPr lang="en-US" dirty="0"/>
          </a:p>
          <a:p>
            <a:r>
              <a:rPr lang="en-US" dirty="0"/>
              <a:t>URI, Body, Header, Method</a:t>
            </a:r>
          </a:p>
          <a:p>
            <a:r>
              <a:rPr lang="en-US" dirty="0" err="1"/>
              <a:t>UseBasicParsing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, </a:t>
            </a:r>
            <a:r>
              <a:rPr lang="en-US" dirty="0" err="1"/>
              <a:t>SSLProtocol</a:t>
            </a:r>
            <a:endParaRPr lang="en-US" dirty="0"/>
          </a:p>
          <a:p>
            <a:r>
              <a:rPr lang="en-US" dirty="0" err="1"/>
              <a:t>WebSession</a:t>
            </a:r>
            <a:r>
              <a:rPr lang="en-US" dirty="0"/>
              <a:t>, </a:t>
            </a:r>
            <a:r>
              <a:rPr lang="en-US" dirty="0" err="1"/>
              <a:t>SessionVariable</a:t>
            </a:r>
            <a:r>
              <a:rPr lang="en-US" dirty="0"/>
              <a:t>, Credential</a:t>
            </a:r>
          </a:p>
          <a:p>
            <a:r>
              <a:rPr lang="en-US" dirty="0"/>
              <a:t>What you get back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96722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636A2-E0BF-49D6-85A9-773901F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bad certs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99377-3550-4339-AE48-EB07D5A1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add-type @"</a:t>
            </a:r>
          </a:p>
          <a:p>
            <a:r>
              <a:rPr lang="en-US" dirty="0"/>
              <a:t>using </a:t>
            </a:r>
            <a:r>
              <a:rPr lang="en-US" dirty="0" err="1"/>
              <a:t>System.Net</a:t>
            </a:r>
            <a:r>
              <a:rPr lang="en-US" dirty="0"/>
              <a:t>;</a:t>
            </a:r>
          </a:p>
          <a:p>
            <a:r>
              <a:rPr lang="en-US" dirty="0"/>
              <a:t>using System.Security.Cryptography.X509Certificates;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TrustAllCertsPolicy</a:t>
            </a:r>
            <a:r>
              <a:rPr lang="en-US" dirty="0"/>
              <a:t> : </a:t>
            </a:r>
            <a:r>
              <a:rPr lang="en-US" dirty="0" err="1"/>
              <a:t>ICertificatePolicy</a:t>
            </a:r>
            <a:r>
              <a:rPr lang="en-US" dirty="0"/>
              <a:t> {</a:t>
            </a:r>
          </a:p>
          <a:p>
            <a:r>
              <a:rPr lang="en-US" dirty="0"/>
              <a:t>	public bool </a:t>
            </a:r>
            <a:r>
              <a:rPr lang="en-US" dirty="0" err="1"/>
              <a:t>CheckValidationResult</a:t>
            </a:r>
            <a:r>
              <a:rPr lang="en-US" dirty="0"/>
              <a:t>(</a:t>
            </a:r>
            <a:r>
              <a:rPr lang="en-US" dirty="0" err="1"/>
              <a:t>ServicePoint</a:t>
            </a:r>
            <a:r>
              <a:rPr lang="en-US" dirty="0"/>
              <a:t> </a:t>
            </a:r>
            <a:r>
              <a:rPr lang="en-US" dirty="0" err="1"/>
              <a:t>srvPoint</a:t>
            </a:r>
            <a:r>
              <a:rPr lang="en-US" dirty="0"/>
              <a:t>, X509Certificate </a:t>
            </a:r>
            <a:r>
              <a:rPr lang="en-US" dirty="0" err="1"/>
              <a:t>certificate,WebRequest</a:t>
            </a:r>
            <a:r>
              <a:rPr lang="en-US" dirty="0"/>
              <a:t> </a:t>
            </a:r>
            <a:r>
              <a:rPr lang="en-US" dirty="0" err="1"/>
              <a:t>request,int</a:t>
            </a:r>
            <a:r>
              <a:rPr lang="en-US" dirty="0"/>
              <a:t> </a:t>
            </a:r>
            <a:r>
              <a:rPr lang="en-US" dirty="0" err="1"/>
              <a:t>certificateProblem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"@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System.Net.ServicePointManager</a:t>
            </a:r>
            <a:r>
              <a:rPr lang="en-US" dirty="0"/>
              <a:t>]::</a:t>
            </a:r>
            <a:r>
              <a:rPr lang="en-US" dirty="0" err="1"/>
              <a:t>CertificatePolicy</a:t>
            </a:r>
            <a:r>
              <a:rPr lang="en-US" dirty="0"/>
              <a:t> = New-Object </a:t>
            </a:r>
            <a:r>
              <a:rPr lang="en-US" dirty="0" err="1"/>
              <a:t>TrustAllCertsPolicy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8AFE-2E72-4A03-B33B-3B3BB98B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50C9-32F0-4D7E-9BDD-3969B996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$Reader = New-Object </a:t>
            </a:r>
            <a:r>
              <a:rPr lang="en-US" dirty="0" err="1"/>
              <a:t>System.IO.StreamReader</a:t>
            </a:r>
            <a:r>
              <a:rPr lang="en-US" dirty="0"/>
              <a:t>($</a:t>
            </a:r>
            <a:r>
              <a:rPr lang="en-US" dirty="0" err="1"/>
              <a:t>err.Exception.Response.GetResponceStream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Reader.BaseStream.Position</a:t>
            </a:r>
            <a:r>
              <a:rPr lang="en-US" dirty="0"/>
              <a:t> = 0</a:t>
            </a:r>
          </a:p>
          <a:p>
            <a:r>
              <a:rPr lang="en-US" dirty="0"/>
              <a:t>$</a:t>
            </a:r>
            <a:r>
              <a:rPr lang="en-US" dirty="0" err="1"/>
              <a:t>Reader.DiscardBufferedData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return($</a:t>
            </a:r>
            <a:r>
              <a:rPr lang="en-US" dirty="0" err="1"/>
              <a:t>Reader.ReadToEnd</a:t>
            </a:r>
            <a:r>
              <a:rPr lang="en-US" dirty="0"/>
              <a:t>() | </a:t>
            </a:r>
            <a:r>
              <a:rPr lang="en-US" dirty="0" err="1"/>
              <a:t>ConvertFrom</a:t>
            </a:r>
            <a:r>
              <a:rPr lang="en-US" dirty="0"/>
              <a:t>-Json)</a:t>
            </a:r>
          </a:p>
        </p:txBody>
      </p:sp>
    </p:spTree>
    <p:extLst>
      <p:ext uri="{BB962C8B-B14F-4D97-AF65-F5344CB8AC3E}">
        <p14:creationId xmlns:p14="http://schemas.microsoft.com/office/powerpoint/2010/main" val="183140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AF782-36EF-4495-93A4-B8424839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C3C23-A2A5-44F2-9080-CA8AA6F4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How to:</a:t>
            </a:r>
          </a:p>
          <a:p>
            <a:pPr lvl="1"/>
            <a:r>
              <a:rPr lang="en-US" dirty="0"/>
              <a:t>Base function</a:t>
            </a:r>
          </a:p>
          <a:p>
            <a:pPr lvl="1"/>
            <a:r>
              <a:rPr lang="en-US" dirty="0"/>
              <a:t>Specific functions</a:t>
            </a:r>
          </a:p>
          <a:p>
            <a:pPr lvl="1"/>
            <a:r>
              <a:rPr lang="en-US" dirty="0"/>
              <a:t>Open functions</a:t>
            </a:r>
          </a:p>
          <a:p>
            <a:r>
              <a:rPr lang="en-US" dirty="0"/>
              <a:t>Git-Hub</a:t>
            </a:r>
          </a:p>
          <a:p>
            <a:r>
              <a:rPr lang="en-US" dirty="0"/>
              <a:t>PowerShell Gallery</a:t>
            </a:r>
          </a:p>
          <a:p>
            <a:r>
              <a:rPr lang="en-US" dirty="0"/>
              <a:t>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7329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ED49-7CD8-4DEF-BD58-11F0467F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825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19E-193C-423F-BB3C-13BD666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9086-B0FB-4DCE-95EF-4C9EAA6D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https://docs.microsoft.com/en-us/rest/api/azure/</a:t>
            </a:r>
            <a:endParaRPr lang="en-US" dirty="0"/>
          </a:p>
          <a:p>
            <a:r>
              <a:rPr lang="en-US" dirty="0">
                <a:hlinkClick r:id="rId3"/>
              </a:rPr>
              <a:t>https://github.com/DumpsterDave/MMSJazz/tree/master/Working%20with%20REST%20APIs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7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A few beer brewing medals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A little bit of everything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Eats rabbits (and other meat stuffs)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FoxDeploy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Five Year 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Scripting and Automation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Part-rabbit, eats only kale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Stephen Owen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rest?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cmdlets we can do much</a:t>
            </a:r>
          </a:p>
          <a:p>
            <a:r>
              <a:rPr lang="en-US" dirty="0"/>
              <a:t>Work with third party services</a:t>
            </a:r>
          </a:p>
          <a:p>
            <a:r>
              <a:rPr lang="en-US" dirty="0"/>
              <a:t>Interface with pretty much any system/architecture</a:t>
            </a:r>
          </a:p>
          <a:p>
            <a:r>
              <a:rPr lang="en-US" dirty="0"/>
              <a:t>With REST we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24EA-0AF5-4DB1-8AFC-B1DD7A5B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2A49-1402-460F-8A1D-0C618175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  <a:p>
            <a:r>
              <a:rPr lang="en-US" dirty="0"/>
              <a:t>A standard way to interact with services</a:t>
            </a:r>
          </a:p>
          <a:p>
            <a:r>
              <a:rPr lang="en-US" dirty="0"/>
              <a:t>Send a POST, PUT, or GET to a URI and….  Something Happens!</a:t>
            </a:r>
          </a:p>
        </p:txBody>
      </p:sp>
    </p:spTree>
    <p:extLst>
      <p:ext uri="{BB962C8B-B14F-4D97-AF65-F5344CB8AC3E}">
        <p14:creationId xmlns:p14="http://schemas.microsoft.com/office/powerpoint/2010/main" val="242142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C38-60E6-4697-A201-FCD8BDB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rest request?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9EC-4D39-4412-B81C-9870F4FB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verb</a:t>
            </a:r>
          </a:p>
          <a:p>
            <a:pPr lvl="1"/>
            <a:r>
              <a:rPr lang="en-US" dirty="0"/>
              <a:t>Defines the kind of operation to perform</a:t>
            </a:r>
          </a:p>
          <a:p>
            <a:r>
              <a:rPr lang="en-US" dirty="0"/>
              <a:t>Header</a:t>
            </a:r>
          </a:p>
          <a:p>
            <a:pPr lvl="1"/>
            <a:r>
              <a:rPr lang="en-US" dirty="0"/>
              <a:t>Allows the client to pass along information about the request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Message Body</a:t>
            </a:r>
          </a:p>
          <a:p>
            <a:pPr lvl="1"/>
            <a:r>
              <a:rPr lang="en-US" dirty="0"/>
              <a:t>Contains the data</a:t>
            </a:r>
          </a:p>
        </p:txBody>
      </p:sp>
    </p:spTree>
    <p:extLst>
      <p:ext uri="{BB962C8B-B14F-4D97-AF65-F5344CB8AC3E}">
        <p14:creationId xmlns:p14="http://schemas.microsoft.com/office/powerpoint/2010/main" val="155249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676-80C1-440B-B1C4-3C5DBF8F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EB9A-3282-4328-8DBA-F70CB37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LIST the contents of an item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REPLACE the contents with the payload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CREATE a new item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UPDATE the provided properties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 the item</a:t>
            </a:r>
          </a:p>
        </p:txBody>
      </p:sp>
    </p:spTree>
    <p:extLst>
      <p:ext uri="{BB962C8B-B14F-4D97-AF65-F5344CB8AC3E}">
        <p14:creationId xmlns:p14="http://schemas.microsoft.com/office/powerpoint/2010/main" val="8850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00DA-5781-4ECB-AD5C-4033CFA0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E880-D6C8-4AA1-AE2D-4C74AB23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the client to send the type of content it is able to receive (Accept field)</a:t>
            </a:r>
          </a:p>
          <a:p>
            <a:r>
              <a:rPr lang="en-US" dirty="0"/>
              <a:t>MIME Types</a:t>
            </a:r>
          </a:p>
          <a:p>
            <a:pPr lvl="1"/>
            <a:r>
              <a:rPr lang="en-US" dirty="0"/>
              <a:t>text/html</a:t>
            </a:r>
          </a:p>
          <a:p>
            <a:pPr lvl="1"/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Authorization: </a:t>
            </a:r>
            <a:r>
              <a:rPr lang="en-US" dirty="0" err="1"/>
              <a:t>SharedKey</a:t>
            </a:r>
            <a:r>
              <a:rPr lang="en-US" dirty="0"/>
              <a:t> &lt;</a:t>
            </a:r>
            <a:r>
              <a:rPr lang="en-US" dirty="0" err="1"/>
              <a:t>WorkspaceID</a:t>
            </a:r>
            <a:r>
              <a:rPr lang="en-US" dirty="0"/>
              <a:t>&gt;:&lt;Signature&gt;</a:t>
            </a:r>
          </a:p>
        </p:txBody>
      </p:sp>
    </p:spTree>
    <p:extLst>
      <p:ext uri="{BB962C8B-B14F-4D97-AF65-F5344CB8AC3E}">
        <p14:creationId xmlns:p14="http://schemas.microsoft.com/office/powerpoint/2010/main" val="214474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86A-94E0-47F5-8558-C93890E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D8E4-41C4-439A-8A58-94760D5C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must contain the path to the resources that it intends to interact with</a:t>
            </a:r>
          </a:p>
          <a:p>
            <a:r>
              <a:rPr lang="en-US" dirty="0" err="1"/>
              <a:t>Typicaly</a:t>
            </a:r>
            <a:r>
              <a:rPr lang="en-US" dirty="0"/>
              <a:t> hierarchal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7291-BA7D-443E-BBBB-F4D45BC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9030-A318-426C-8EBF-55608FDC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"value1",</a:t>
            </a:r>
          </a:p>
          <a:p>
            <a:r>
              <a:rPr lang="en-US" dirty="0"/>
              <a:t>    "key2": "value2",</a:t>
            </a:r>
          </a:p>
          <a:p>
            <a:r>
              <a:rPr lang="en-US" dirty="0"/>
              <a:t>    "key3": "value3",</a:t>
            </a:r>
          </a:p>
          <a:p>
            <a:r>
              <a:rPr lang="en-US" dirty="0"/>
              <a:t>    "key4": "value4"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"value5",</a:t>
            </a:r>
          </a:p>
          <a:p>
            <a:r>
              <a:rPr lang="en-US" dirty="0"/>
              <a:t>    "key2": "value6",</a:t>
            </a:r>
          </a:p>
          <a:p>
            <a:r>
              <a:rPr lang="en-US" dirty="0"/>
              <a:t>    "key3": "value7",</a:t>
            </a:r>
          </a:p>
          <a:p>
            <a:r>
              <a:rPr lang="en-US" dirty="0"/>
              <a:t>    "key4": "value8"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64332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1" ma:contentTypeDescription="Create a new document." ma:contentTypeScope="" ma:versionID="2ed11b2951b71aca28e6ba8b18805bb0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86e9b361b53a3abe9d7febc1e69b8376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42BB8-022C-40FE-A268-491142681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39</TotalTime>
  <Words>580</Words>
  <Application>Microsoft Office PowerPoint</Application>
  <PresentationFormat>Widescreen</PresentationFormat>
  <Paragraphs>155</Paragraphs>
  <Slides>33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PowerSHell Power – Working with REST APIs</vt:lpstr>
      <vt:lpstr>PowerPoint Presentation</vt:lpstr>
      <vt:lpstr>Why do we need rest?</vt:lpstr>
      <vt:lpstr>What is rest?</vt:lpstr>
      <vt:lpstr>What makes up a rest request?</vt:lpstr>
      <vt:lpstr>Rest Verbs</vt:lpstr>
      <vt:lpstr>REST HEaders</vt:lpstr>
      <vt:lpstr>REST  Paths</vt:lpstr>
      <vt:lpstr>REST Body</vt:lpstr>
      <vt:lpstr>Basics of making a call to an api</vt:lpstr>
      <vt:lpstr>Dealing with bad certs</vt:lpstr>
      <vt:lpstr>Dealing with errors</vt:lpstr>
      <vt:lpstr>Creating modules</vt:lpstr>
      <vt:lpstr>PowerPoint Presentation</vt:lpstr>
      <vt:lpstr>PowerPoint Presentation</vt:lpstr>
      <vt:lpstr>Resources/References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and building wrappers for rest API’s with PowerShell</dc:title>
  <dc:creator>Scott Corio</dc:creator>
  <cp:keywords>No Restrictions</cp:keywords>
  <cp:lastModifiedBy>Scott Corio</cp:lastModifiedBy>
  <cp:revision>3</cp:revision>
  <dcterms:created xsi:type="dcterms:W3CDTF">2019-09-15T17:26:58Z</dcterms:created>
  <dcterms:modified xsi:type="dcterms:W3CDTF">2019-09-15T18:07:38Z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