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8"/>
  </p:notesMasterIdLst>
  <p:sldIdLst>
    <p:sldId id="256" r:id="rId5"/>
    <p:sldId id="257" r:id="rId6"/>
    <p:sldId id="258" r:id="rId7"/>
    <p:sldId id="279" r:id="rId8"/>
    <p:sldId id="280" r:id="rId9"/>
    <p:sldId id="281" r:id="rId10"/>
    <p:sldId id="282" r:id="rId11"/>
    <p:sldId id="283" r:id="rId12"/>
    <p:sldId id="284" r:id="rId13"/>
    <p:sldId id="286" r:id="rId14"/>
    <p:sldId id="287" r:id="rId15"/>
    <p:sldId id="288" r:id="rId16"/>
    <p:sldId id="289" r:id="rId17"/>
    <p:sldId id="290" r:id="rId18"/>
    <p:sldId id="259" r:id="rId19"/>
    <p:sldId id="285" r:id="rId20"/>
    <p:sldId id="260" r:id="rId21"/>
    <p:sldId id="278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73FDD849-C47E-4517-B07A-5EEA8DCD8594}">
          <p14:sldIdLst>
            <p14:sldId id="256"/>
            <p14:sldId id="257"/>
          </p14:sldIdLst>
        </p14:section>
        <p14:section name="Presentation" id="{866A3E68-017F-4F94-A6C6-BFF303BC3121}">
          <p14:sldIdLst>
            <p14:sldId id="258"/>
            <p14:sldId id="279"/>
            <p14:sldId id="280"/>
            <p14:sldId id="281"/>
            <p14:sldId id="282"/>
            <p14:sldId id="283"/>
            <p14:sldId id="284"/>
            <p14:sldId id="286"/>
            <p14:sldId id="287"/>
            <p14:sldId id="288"/>
            <p14:sldId id="289"/>
            <p14:sldId id="290"/>
          </p14:sldIdLst>
        </p14:section>
        <p14:section name="Closing" id="{49CB15AC-FD56-4AAC-8B8A-68CF2CB85A39}">
          <p14:sldIdLst>
            <p14:sldId id="259"/>
            <p14:sldId id="285"/>
          </p14:sldIdLst>
        </p14:section>
        <p14:section name="Example Slides" id="{D40DF97A-9355-449E-B0A8-867351E4EBAE}">
          <p14:sldIdLst>
            <p14:sldId id="260"/>
            <p14:sldId id="278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cons" id="{BBADCF96-8ECB-4307-BCAA-FF25B7E299E5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270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Corio" userId="dbe1492c70b6d8a8" providerId="LiveId" clId="{7318DFBA-EC17-4357-9B6E-0775C4ACA403}"/>
    <pc:docChg chg="undo custSel addSld delSld modSld delSection modSection">
      <pc:chgData name="Scott Corio" userId="dbe1492c70b6d8a8" providerId="LiveId" clId="{7318DFBA-EC17-4357-9B6E-0775C4ACA403}" dt="2019-09-15T18:07:33.529" v="909" actId="20577"/>
      <pc:docMkLst>
        <pc:docMk/>
      </pc:docMkLst>
      <pc:sldChg chg="modSp">
        <pc:chgData name="Scott Corio" userId="dbe1492c70b6d8a8" providerId="LiveId" clId="{7318DFBA-EC17-4357-9B6E-0775C4ACA403}" dt="2019-09-15T18:07:33.529" v="909" actId="20577"/>
        <pc:sldMkLst>
          <pc:docMk/>
          <pc:sldMk cId="3595256070" sldId="256"/>
        </pc:sldMkLst>
        <pc:spChg chg="mod">
          <ac:chgData name="Scott Corio" userId="dbe1492c70b6d8a8" providerId="LiveId" clId="{7318DFBA-EC17-4357-9B6E-0775C4ACA403}" dt="2019-09-15T18:07:33.529" v="909" actId="20577"/>
          <ac:spMkLst>
            <pc:docMk/>
            <pc:sldMk cId="3595256070" sldId="256"/>
            <ac:spMk id="4" creationId="{00000000-0000-0000-0000-000000000000}"/>
          </ac:spMkLst>
        </pc:spChg>
      </pc:sldChg>
      <pc:sldChg chg="modSp">
        <pc:chgData name="Scott Corio" userId="dbe1492c70b6d8a8" providerId="LiveId" clId="{7318DFBA-EC17-4357-9B6E-0775C4ACA403}" dt="2019-09-15T17:49:43.053" v="2" actId="20577"/>
        <pc:sldMkLst>
          <pc:docMk/>
          <pc:sldMk cId="4260574711" sldId="285"/>
        </pc:sldMkLst>
        <pc:spChg chg="mod">
          <ac:chgData name="Scott Corio" userId="dbe1492c70b6d8a8" providerId="LiveId" clId="{7318DFBA-EC17-4357-9B6E-0775C4ACA403}" dt="2019-09-15T17:49:43.053" v="2" actId="20577"/>
          <ac:spMkLst>
            <pc:docMk/>
            <pc:sldMk cId="4260574711" sldId="285"/>
            <ac:spMk id="3" creationId="{4AFA9086-B0FB-4DCE-95EF-4C9EAA6DEC0A}"/>
          </ac:spMkLst>
        </pc:spChg>
      </pc:sldChg>
      <pc:sldChg chg="addSp delSp modSp add">
        <pc:chgData name="Scott Corio" userId="dbe1492c70b6d8a8" providerId="LiveId" clId="{7318DFBA-EC17-4357-9B6E-0775C4ACA403}" dt="2019-09-15T17:52:06.744" v="397" actId="20577"/>
        <pc:sldMkLst>
          <pc:docMk/>
          <pc:sldMk cId="1967221022" sldId="286"/>
        </pc:sldMkLst>
        <pc:spChg chg="mod">
          <ac:chgData name="Scott Corio" userId="dbe1492c70b6d8a8" providerId="LiveId" clId="{7318DFBA-EC17-4357-9B6E-0775C4ACA403}" dt="2019-09-15T17:50:15.506" v="37" actId="20577"/>
          <ac:spMkLst>
            <pc:docMk/>
            <pc:sldMk cId="1967221022" sldId="286"/>
            <ac:spMk id="2" creationId="{BC9FFCC8-B13E-4F8F-A953-730A8D85F6DB}"/>
          </ac:spMkLst>
        </pc:spChg>
        <pc:spChg chg="del">
          <ac:chgData name="Scott Corio" userId="dbe1492c70b6d8a8" providerId="LiveId" clId="{7318DFBA-EC17-4357-9B6E-0775C4ACA403}" dt="2019-09-15T17:50:27.924" v="38"/>
          <ac:spMkLst>
            <pc:docMk/>
            <pc:sldMk cId="1967221022" sldId="286"/>
            <ac:spMk id="3" creationId="{318711A1-91E9-498F-8BC7-DF57A9CF3A79}"/>
          </ac:spMkLst>
        </pc:spChg>
        <pc:spChg chg="add mod">
          <ac:chgData name="Scott Corio" userId="dbe1492c70b6d8a8" providerId="LiveId" clId="{7318DFBA-EC17-4357-9B6E-0775C4ACA403}" dt="2019-09-15T17:52:06.744" v="397" actId="20577"/>
          <ac:spMkLst>
            <pc:docMk/>
            <pc:sldMk cId="1967221022" sldId="286"/>
            <ac:spMk id="4" creationId="{1DDF19C6-3018-4A97-9F18-013F69150C9B}"/>
          </ac:spMkLst>
        </pc:spChg>
      </pc:sldChg>
      <pc:sldChg chg="addSp delSp modSp add">
        <pc:chgData name="Scott Corio" userId="dbe1492c70b6d8a8" providerId="LiveId" clId="{7318DFBA-EC17-4357-9B6E-0775C4ACA403}" dt="2019-09-15T17:54:38.732" v="425" actId="27636"/>
        <pc:sldMkLst>
          <pc:docMk/>
          <pc:sldMk cId="3316729808" sldId="287"/>
        </pc:sldMkLst>
        <pc:spChg chg="del">
          <ac:chgData name="Scott Corio" userId="dbe1492c70b6d8a8" providerId="LiveId" clId="{7318DFBA-EC17-4357-9B6E-0775C4ACA403}" dt="2019-09-15T17:52:32.847" v="400"/>
          <ac:spMkLst>
            <pc:docMk/>
            <pc:sldMk cId="3316729808" sldId="287"/>
            <ac:spMk id="2" creationId="{3153EA9A-D4E6-469D-A0C8-C48CA8CD76E4}"/>
          </ac:spMkLst>
        </pc:spChg>
        <pc:spChg chg="del">
          <ac:chgData name="Scott Corio" userId="dbe1492c70b6d8a8" providerId="LiveId" clId="{7318DFBA-EC17-4357-9B6E-0775C4ACA403}" dt="2019-09-15T17:52:32.847" v="400"/>
          <ac:spMkLst>
            <pc:docMk/>
            <pc:sldMk cId="3316729808" sldId="287"/>
            <ac:spMk id="3" creationId="{98E8AFE9-36E2-40EB-B6DA-8B1B58A2947A}"/>
          </ac:spMkLst>
        </pc:spChg>
        <pc:spChg chg="add mod">
          <ac:chgData name="Scott Corio" userId="dbe1492c70b6d8a8" providerId="LiveId" clId="{7318DFBA-EC17-4357-9B6E-0775C4ACA403}" dt="2019-09-15T17:52:37.117" v="423" actId="20577"/>
          <ac:spMkLst>
            <pc:docMk/>
            <pc:sldMk cId="3316729808" sldId="287"/>
            <ac:spMk id="4" creationId="{2A1636A2-E0BF-49D6-85A9-773901F15008}"/>
          </ac:spMkLst>
        </pc:spChg>
        <pc:spChg chg="add mod">
          <ac:chgData name="Scott Corio" userId="dbe1492c70b6d8a8" providerId="LiveId" clId="{7318DFBA-EC17-4357-9B6E-0775C4ACA403}" dt="2019-09-15T17:54:38.732" v="425" actId="27636"/>
          <ac:spMkLst>
            <pc:docMk/>
            <pc:sldMk cId="3316729808" sldId="287"/>
            <ac:spMk id="5" creationId="{D7199377-3550-4339-AE48-EB07D5A12E5C}"/>
          </ac:spMkLst>
        </pc:spChg>
      </pc:sldChg>
      <pc:sldChg chg="modSp add">
        <pc:chgData name="Scott Corio" userId="dbe1492c70b6d8a8" providerId="LiveId" clId="{7318DFBA-EC17-4357-9B6E-0775C4ACA403}" dt="2019-09-15T17:56:05.429" v="686" actId="20577"/>
        <pc:sldMkLst>
          <pc:docMk/>
          <pc:sldMk cId="1831404233" sldId="288"/>
        </pc:sldMkLst>
        <pc:spChg chg="mod">
          <ac:chgData name="Scott Corio" userId="dbe1492c70b6d8a8" providerId="LiveId" clId="{7318DFBA-EC17-4357-9B6E-0775C4ACA403}" dt="2019-09-15T17:54:55.644" v="450" actId="20577"/>
          <ac:spMkLst>
            <pc:docMk/>
            <pc:sldMk cId="1831404233" sldId="288"/>
            <ac:spMk id="2" creationId="{DF5C8AFE-2E72-4A03-B33B-3B3BB98B45C2}"/>
          </ac:spMkLst>
        </pc:spChg>
        <pc:spChg chg="mod">
          <ac:chgData name="Scott Corio" userId="dbe1492c70b6d8a8" providerId="LiveId" clId="{7318DFBA-EC17-4357-9B6E-0775C4ACA403}" dt="2019-09-15T17:56:05.429" v="686" actId="20577"/>
          <ac:spMkLst>
            <pc:docMk/>
            <pc:sldMk cId="1831404233" sldId="288"/>
            <ac:spMk id="3" creationId="{3DBA50C9-32F0-4D7E-9BDD-3969B996C05C}"/>
          </ac:spMkLst>
        </pc:spChg>
      </pc:sldChg>
      <pc:sldChg chg="addSp delSp modSp add">
        <pc:chgData name="Scott Corio" userId="dbe1492c70b6d8a8" providerId="LiveId" clId="{7318DFBA-EC17-4357-9B6E-0775C4ACA403}" dt="2019-09-15T17:57:17.622" v="858"/>
        <pc:sldMkLst>
          <pc:docMk/>
          <pc:sldMk cId="4073299128" sldId="289"/>
        </pc:sldMkLst>
        <pc:spChg chg="del">
          <ac:chgData name="Scott Corio" userId="dbe1492c70b6d8a8" providerId="LiveId" clId="{7318DFBA-EC17-4357-9B6E-0775C4ACA403}" dt="2019-09-15T17:56:28.608" v="688"/>
          <ac:spMkLst>
            <pc:docMk/>
            <pc:sldMk cId="4073299128" sldId="289"/>
            <ac:spMk id="2" creationId="{4A69ACC4-05DE-4369-B523-DC734383762F}"/>
          </ac:spMkLst>
        </pc:spChg>
        <pc:spChg chg="del">
          <ac:chgData name="Scott Corio" userId="dbe1492c70b6d8a8" providerId="LiveId" clId="{7318DFBA-EC17-4357-9B6E-0775C4ACA403}" dt="2019-09-15T17:56:28.608" v="688"/>
          <ac:spMkLst>
            <pc:docMk/>
            <pc:sldMk cId="4073299128" sldId="289"/>
            <ac:spMk id="3" creationId="{F82D4787-C8AD-4D2B-9DB7-9D4C686AF337}"/>
          </ac:spMkLst>
        </pc:spChg>
        <pc:spChg chg="add mod">
          <ac:chgData name="Scott Corio" userId="dbe1492c70b6d8a8" providerId="LiveId" clId="{7318DFBA-EC17-4357-9B6E-0775C4ACA403}" dt="2019-09-15T17:56:31.864" v="705" actId="20577"/>
          <ac:spMkLst>
            <pc:docMk/>
            <pc:sldMk cId="4073299128" sldId="289"/>
            <ac:spMk id="4" creationId="{4ACAF782-36EF-4495-93A4-B8424839355F}"/>
          </ac:spMkLst>
        </pc:spChg>
        <pc:spChg chg="add mod">
          <ac:chgData name="Scott Corio" userId="dbe1492c70b6d8a8" providerId="LiveId" clId="{7318DFBA-EC17-4357-9B6E-0775C4ACA403}" dt="2019-09-15T17:57:03.070" v="857" actId="20577"/>
          <ac:spMkLst>
            <pc:docMk/>
            <pc:sldMk cId="4073299128" sldId="289"/>
            <ac:spMk id="5" creationId="{5F8C3C23-A2A5-44F2-9080-CA8AA6F4956E}"/>
          </ac:spMkLst>
        </pc:spChg>
        <pc:spChg chg="del">
          <ac:chgData name="Scott Corio" userId="dbe1492c70b6d8a8" providerId="LiveId" clId="{7318DFBA-EC17-4357-9B6E-0775C4ACA403}" dt="2019-09-15T17:57:17.622" v="858"/>
          <ac:spMkLst>
            <pc:docMk/>
            <pc:sldMk cId="4073299128" sldId="289"/>
            <ac:spMk id="6" creationId="{922AA61A-6FCE-43FA-9DC2-3D3CA5C049E5}"/>
          </ac:spMkLst>
        </pc:spChg>
      </pc:sldChg>
      <pc:sldChg chg="add del">
        <pc:chgData name="Scott Corio" userId="dbe1492c70b6d8a8" providerId="LiveId" clId="{7318DFBA-EC17-4357-9B6E-0775C4ACA403}" dt="2019-09-15T17:57:27.176" v="860" actId="2696"/>
        <pc:sldMkLst>
          <pc:docMk/>
          <pc:sldMk cId="647630403" sldId="290"/>
        </pc:sldMkLst>
      </pc:sldChg>
      <pc:sldChg chg="addSp delSp modSp add">
        <pc:chgData name="Scott Corio" userId="dbe1492c70b6d8a8" providerId="LiveId" clId="{7318DFBA-EC17-4357-9B6E-0775C4ACA403}" dt="2019-09-15T17:57:39.613" v="866" actId="20577"/>
        <pc:sldMkLst>
          <pc:docMk/>
          <pc:sldMk cId="1028254529" sldId="290"/>
        </pc:sldMkLst>
        <pc:spChg chg="del">
          <ac:chgData name="Scott Corio" userId="dbe1492c70b6d8a8" providerId="LiveId" clId="{7318DFBA-EC17-4357-9B6E-0775C4ACA403}" dt="2019-09-15T17:57:36.491" v="862"/>
          <ac:spMkLst>
            <pc:docMk/>
            <pc:sldMk cId="1028254529" sldId="290"/>
            <ac:spMk id="2" creationId="{2A152C2C-F3F6-41B5-A774-2305742D7790}"/>
          </ac:spMkLst>
        </pc:spChg>
        <pc:spChg chg="del">
          <ac:chgData name="Scott Corio" userId="dbe1492c70b6d8a8" providerId="LiveId" clId="{7318DFBA-EC17-4357-9B6E-0775C4ACA403}" dt="2019-09-15T17:57:36.491" v="862"/>
          <ac:spMkLst>
            <pc:docMk/>
            <pc:sldMk cId="1028254529" sldId="290"/>
            <ac:spMk id="3" creationId="{0E76A478-122E-4D84-B50C-58445A5AD710}"/>
          </ac:spMkLst>
        </pc:spChg>
        <pc:spChg chg="add mod">
          <ac:chgData name="Scott Corio" userId="dbe1492c70b6d8a8" providerId="LiveId" clId="{7318DFBA-EC17-4357-9B6E-0775C4ACA403}" dt="2019-09-15T17:57:39.613" v="866" actId="20577"/>
          <ac:spMkLst>
            <pc:docMk/>
            <pc:sldMk cId="1028254529" sldId="290"/>
            <ac:spMk id="4" creationId="{05F8ED49-7CD8-4DEF-BD58-11F0467FA75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CC04A-C335-487A-8178-6C90F0F29C9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05CAA-7DFD-4456-A943-C499583E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63B4AED-790C-4010-9C1A-F14EBD01C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29650" y="0"/>
            <a:ext cx="3562350" cy="6858000"/>
          </a:xfrm>
          <a:prstGeom prst="rect">
            <a:avLst/>
          </a:prstGeom>
          <a:effectLst>
            <a:glow rad="1422400">
              <a:schemeClr val="accent5">
                <a:lumMod val="75000"/>
                <a:alpha val="40000"/>
              </a:schemeClr>
            </a:glow>
          </a:effectLst>
        </p:spPr>
      </p:pic>
      <p:sp>
        <p:nvSpPr>
          <p:cNvPr id="13" name="Rectangle 12"/>
          <p:cNvSpPr/>
          <p:nvPr userDrawn="1"/>
        </p:nvSpPr>
        <p:spPr>
          <a:xfrm>
            <a:off x="0" y="5156200"/>
            <a:ext cx="12192000" cy="170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#2 Info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E58B8F-8729-44E6-A242-BE1099FAE3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05390" y="5610135"/>
            <a:ext cx="1587859" cy="7939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EB5E34-9E50-467B-B0FA-8A4219521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3116782" y="5803956"/>
            <a:ext cx="1853258" cy="443588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3C5600B-C658-4EB2-B1A0-8597C04AD1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452" y="5683498"/>
            <a:ext cx="567203" cy="5672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42F717-E292-434B-B302-58E888DA689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193574" y="5709643"/>
            <a:ext cx="2061751" cy="5775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1981B13-2C4A-434E-BB6A-45E5F53554B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410593" y="5726953"/>
            <a:ext cx="1916152" cy="5237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57ECF24-EC9A-4708-A887-F930231B3B7D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490319" y="5753368"/>
            <a:ext cx="2259229" cy="47091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96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0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98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1" y="228599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712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3280" y="2057399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7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442345"/>
            <a:ext cx="5471014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09600" y="2675399"/>
            <a:ext cx="5471014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09600" y="3908453"/>
            <a:ext cx="5471014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09600" y="5141507"/>
            <a:ext cx="5471014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80614" y="1443643"/>
            <a:ext cx="5501786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1612293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080614" y="2676696"/>
            <a:ext cx="5501786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2845347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6080614" y="3909751"/>
            <a:ext cx="5501786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762000" y="4078401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6080614" y="5142805"/>
            <a:ext cx="5501786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62000" y="5311455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 hasCustomPrompt="1"/>
          </p:nvPr>
        </p:nvSpPr>
        <p:spPr>
          <a:xfrm>
            <a:off x="6615358" y="412862"/>
            <a:ext cx="5434215" cy="54864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defRPr sz="2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9" hasCustomPrompt="1"/>
          </p:nvPr>
        </p:nvSpPr>
        <p:spPr>
          <a:xfrm>
            <a:off x="95318" y="412862"/>
            <a:ext cx="5477256" cy="54864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defRPr sz="2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99" y="1441087"/>
            <a:ext cx="738200" cy="738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91" y="3899217"/>
            <a:ext cx="768096" cy="7680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79" y="5147166"/>
            <a:ext cx="731520" cy="7315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19" y="2570290"/>
            <a:ext cx="1005840" cy="100584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6576767" y="1612293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6576767" y="2845347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576767" y="4078401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6576767" y="5311455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47" y="2224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62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281448"/>
            <a:ext cx="12192000" cy="157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AEFD4-E6D3-46FD-8FFB-2BE59ADF05A2}"/>
              </a:ext>
            </a:extLst>
          </p:cNvPr>
          <p:cNvSpPr/>
          <p:nvPr userDrawn="1"/>
        </p:nvSpPr>
        <p:spPr>
          <a:xfrm>
            <a:off x="902397" y="1281093"/>
            <a:ext cx="5124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Extended Q&amp;A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D95DBF-3E8A-4E3C-B6D4-84AF88BFA6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4495" y="5610134"/>
            <a:ext cx="1587859" cy="7939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2275F7-D15F-410F-8BE5-E56ED394A8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3185048" y="5793937"/>
            <a:ext cx="1853258" cy="44358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21666DF-94A5-482E-B399-93E23C5056E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3048" y="5525078"/>
            <a:ext cx="981306" cy="9813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0E85BD-BB5E-43D7-BF6A-E43D3D63349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193574" y="5709643"/>
            <a:ext cx="2061751" cy="5775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576BC4-1394-4DA9-BDAC-80B0DB898F7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410593" y="5726953"/>
            <a:ext cx="1916152" cy="5237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6988D6-B1DF-4D94-9CBD-F8DD9DB291D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90319" y="5753368"/>
            <a:ext cx="2259229" cy="47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0"/>
            <a:ext cx="8609013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0" y="1257300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0954" y="1259416"/>
            <a:ext cx="48936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1833562"/>
            <a:ext cx="5394960" cy="42243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8794" y="1257300"/>
            <a:ext cx="48936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40" y="1833562"/>
            <a:ext cx="5394960" cy="42158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Red)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58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5540" y="228600"/>
            <a:ext cx="5161659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5577555" cy="58293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5541" y="2153540"/>
            <a:ext cx="4017072" cy="2147526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B6C6CE-C61C-40D9-B8E4-CD1FC2FF3824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629650" y="0"/>
            <a:ext cx="3562350" cy="6858000"/>
          </a:xfrm>
          <a:prstGeom prst="rect">
            <a:avLst/>
          </a:prstGeom>
          <a:effectLst>
            <a:glow rad="1422400">
              <a:schemeClr val="accent5">
                <a:lumMod val="75000"/>
                <a:alpha val="40000"/>
              </a:schemeClr>
            </a:glow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5" y="6035040"/>
            <a:ext cx="1600200" cy="645554"/>
          </a:xfrm>
          <a:prstGeom prst="rect">
            <a:avLst/>
          </a:prstGeom>
        </p:spPr>
      </p:pic>
      <p:sp>
        <p:nvSpPr>
          <p:cNvPr id="4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56" r:id="rId9"/>
    <p:sldLayoutId id="2147483673" r:id="rId10"/>
    <p:sldLayoutId id="2147483674" r:id="rId11"/>
    <p:sldLayoutId id="2147483675" r:id="rId12"/>
    <p:sldLayoutId id="2147483669" r:id="rId13"/>
    <p:sldLayoutId id="2147483670" r:id="rId14"/>
    <p:sldLayoutId id="2147483671" r:id="rId15"/>
    <p:sldLayoutId id="2147483672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mpsterDave/MMSJazz/tree/master/Working%20with%20REST%20APIs" TargetMode="External"/><Relationship Id="rId2" Type="http://schemas.openxmlformats.org/officeDocument/2006/relationships/hyperlink" Target="https://docs.microsoft.com/en-us/rest/api/azur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26" Type="http://schemas.openxmlformats.org/officeDocument/2006/relationships/image" Target="../media/image69.png"/><Relationship Id="rId3" Type="http://schemas.openxmlformats.org/officeDocument/2006/relationships/image" Target="../media/image46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5" Type="http://schemas.openxmlformats.org/officeDocument/2006/relationships/image" Target="../media/image68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29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24" Type="http://schemas.openxmlformats.org/officeDocument/2006/relationships/image" Target="../media/image67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28" Type="http://schemas.openxmlformats.org/officeDocument/2006/relationships/image" Target="../media/image71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Relationship Id="rId27" Type="http://schemas.openxmlformats.org/officeDocument/2006/relationships/image" Target="../media/image70.png"/><Relationship Id="rId30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26" Type="http://schemas.openxmlformats.org/officeDocument/2006/relationships/image" Target="../media/image98.png"/><Relationship Id="rId3" Type="http://schemas.openxmlformats.org/officeDocument/2006/relationships/image" Target="../media/image75.png"/><Relationship Id="rId21" Type="http://schemas.openxmlformats.org/officeDocument/2006/relationships/image" Target="../media/image93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5" Type="http://schemas.openxmlformats.org/officeDocument/2006/relationships/image" Target="../media/image97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24" Type="http://schemas.openxmlformats.org/officeDocument/2006/relationships/image" Target="../media/image96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23" Type="http://schemas.openxmlformats.org/officeDocument/2006/relationships/image" Target="../media/image95.png"/><Relationship Id="rId28" Type="http://schemas.openxmlformats.org/officeDocument/2006/relationships/image" Target="../media/image100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Relationship Id="rId22" Type="http://schemas.openxmlformats.org/officeDocument/2006/relationships/image" Target="../media/image94.png"/><Relationship Id="rId27" Type="http://schemas.openxmlformats.org/officeDocument/2006/relationships/image" Target="../media/image9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26" Type="http://schemas.openxmlformats.org/officeDocument/2006/relationships/image" Target="../media/image125.png"/><Relationship Id="rId3" Type="http://schemas.openxmlformats.org/officeDocument/2006/relationships/image" Target="../media/image102.png"/><Relationship Id="rId21" Type="http://schemas.openxmlformats.org/officeDocument/2006/relationships/image" Target="../media/image12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5" Type="http://schemas.openxmlformats.org/officeDocument/2006/relationships/image" Target="../media/image124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24" Type="http://schemas.openxmlformats.org/officeDocument/2006/relationships/image" Target="../media/image123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23" Type="http://schemas.openxmlformats.org/officeDocument/2006/relationships/image" Target="../media/image122.png"/><Relationship Id="rId28" Type="http://schemas.openxmlformats.org/officeDocument/2006/relationships/image" Target="../media/image127.png"/><Relationship Id="rId10" Type="http://schemas.openxmlformats.org/officeDocument/2006/relationships/image" Target="../media/image109.png"/><Relationship Id="rId19" Type="http://schemas.openxmlformats.org/officeDocument/2006/relationships/image" Target="../media/image118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Relationship Id="rId22" Type="http://schemas.openxmlformats.org/officeDocument/2006/relationships/image" Target="../media/image121.png"/><Relationship Id="rId27" Type="http://schemas.openxmlformats.org/officeDocument/2006/relationships/image" Target="../media/image12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18" Type="http://schemas.openxmlformats.org/officeDocument/2006/relationships/image" Target="../media/image144.png"/><Relationship Id="rId26" Type="http://schemas.openxmlformats.org/officeDocument/2006/relationships/image" Target="../media/image152.png"/><Relationship Id="rId3" Type="http://schemas.openxmlformats.org/officeDocument/2006/relationships/image" Target="../media/image129.png"/><Relationship Id="rId21" Type="http://schemas.openxmlformats.org/officeDocument/2006/relationships/image" Target="../media/image147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17" Type="http://schemas.openxmlformats.org/officeDocument/2006/relationships/image" Target="../media/image143.png"/><Relationship Id="rId25" Type="http://schemas.openxmlformats.org/officeDocument/2006/relationships/image" Target="../media/image151.png"/><Relationship Id="rId2" Type="http://schemas.openxmlformats.org/officeDocument/2006/relationships/image" Target="../media/image128.png"/><Relationship Id="rId16" Type="http://schemas.openxmlformats.org/officeDocument/2006/relationships/image" Target="../media/image142.png"/><Relationship Id="rId20" Type="http://schemas.openxmlformats.org/officeDocument/2006/relationships/image" Target="../media/image1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24" Type="http://schemas.openxmlformats.org/officeDocument/2006/relationships/image" Target="../media/image150.png"/><Relationship Id="rId5" Type="http://schemas.openxmlformats.org/officeDocument/2006/relationships/image" Target="../media/image131.png"/><Relationship Id="rId15" Type="http://schemas.openxmlformats.org/officeDocument/2006/relationships/image" Target="../media/image141.png"/><Relationship Id="rId23" Type="http://schemas.openxmlformats.org/officeDocument/2006/relationships/image" Target="../media/image149.png"/><Relationship Id="rId28" Type="http://schemas.openxmlformats.org/officeDocument/2006/relationships/image" Target="../media/image154.png"/><Relationship Id="rId10" Type="http://schemas.openxmlformats.org/officeDocument/2006/relationships/image" Target="../media/image136.png"/><Relationship Id="rId19" Type="http://schemas.openxmlformats.org/officeDocument/2006/relationships/image" Target="../media/image145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Relationship Id="rId22" Type="http://schemas.openxmlformats.org/officeDocument/2006/relationships/image" Target="../media/image148.png"/><Relationship Id="rId27" Type="http://schemas.openxmlformats.org/officeDocument/2006/relationships/image" Target="../media/image15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66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" Type="http://schemas.openxmlformats.org/officeDocument/2006/relationships/image" Target="../media/image156.png"/><Relationship Id="rId21" Type="http://schemas.openxmlformats.org/officeDocument/2006/relationships/image" Target="../media/image174.png"/><Relationship Id="rId7" Type="http://schemas.openxmlformats.org/officeDocument/2006/relationships/image" Target="../media/image160.png"/><Relationship Id="rId12" Type="http://schemas.openxmlformats.org/officeDocument/2006/relationships/image" Target="../media/image165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2" Type="http://schemas.openxmlformats.org/officeDocument/2006/relationships/image" Target="../media/image155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9.png"/><Relationship Id="rId11" Type="http://schemas.openxmlformats.org/officeDocument/2006/relationships/image" Target="../media/image164.png"/><Relationship Id="rId24" Type="http://schemas.openxmlformats.org/officeDocument/2006/relationships/image" Target="../media/image177.png"/><Relationship Id="rId5" Type="http://schemas.openxmlformats.org/officeDocument/2006/relationships/image" Target="../media/image158.png"/><Relationship Id="rId15" Type="http://schemas.openxmlformats.org/officeDocument/2006/relationships/image" Target="../media/image168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10" Type="http://schemas.openxmlformats.org/officeDocument/2006/relationships/image" Target="../media/image163.png"/><Relationship Id="rId19" Type="http://schemas.openxmlformats.org/officeDocument/2006/relationships/image" Target="../media/image172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Relationship Id="rId14" Type="http://schemas.openxmlformats.org/officeDocument/2006/relationships/image" Target="../media/image167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3.png"/><Relationship Id="rId18" Type="http://schemas.openxmlformats.org/officeDocument/2006/relationships/image" Target="../media/image198.png"/><Relationship Id="rId26" Type="http://schemas.openxmlformats.org/officeDocument/2006/relationships/image" Target="../media/image206.png"/><Relationship Id="rId3" Type="http://schemas.openxmlformats.org/officeDocument/2006/relationships/image" Target="../media/image183.png"/><Relationship Id="rId21" Type="http://schemas.openxmlformats.org/officeDocument/2006/relationships/image" Target="../media/image201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17" Type="http://schemas.openxmlformats.org/officeDocument/2006/relationships/image" Target="../media/image197.png"/><Relationship Id="rId25" Type="http://schemas.openxmlformats.org/officeDocument/2006/relationships/image" Target="../media/image205.png"/><Relationship Id="rId2" Type="http://schemas.openxmlformats.org/officeDocument/2006/relationships/image" Target="../media/image182.png"/><Relationship Id="rId16" Type="http://schemas.openxmlformats.org/officeDocument/2006/relationships/image" Target="../media/image196.png"/><Relationship Id="rId20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24" Type="http://schemas.openxmlformats.org/officeDocument/2006/relationships/image" Target="../media/image204.png"/><Relationship Id="rId5" Type="http://schemas.openxmlformats.org/officeDocument/2006/relationships/image" Target="../media/image185.png"/><Relationship Id="rId15" Type="http://schemas.openxmlformats.org/officeDocument/2006/relationships/image" Target="../media/image195.png"/><Relationship Id="rId23" Type="http://schemas.openxmlformats.org/officeDocument/2006/relationships/image" Target="../media/image203.png"/><Relationship Id="rId28" Type="http://schemas.openxmlformats.org/officeDocument/2006/relationships/image" Target="../media/image208.png"/><Relationship Id="rId10" Type="http://schemas.openxmlformats.org/officeDocument/2006/relationships/image" Target="../media/image190.png"/><Relationship Id="rId19" Type="http://schemas.openxmlformats.org/officeDocument/2006/relationships/image" Target="../media/image199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Relationship Id="rId22" Type="http://schemas.openxmlformats.org/officeDocument/2006/relationships/image" Target="../media/image202.png"/><Relationship Id="rId27" Type="http://schemas.openxmlformats.org/officeDocument/2006/relationships/image" Target="../media/image20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13" Type="http://schemas.openxmlformats.org/officeDocument/2006/relationships/image" Target="../media/image220.png"/><Relationship Id="rId18" Type="http://schemas.openxmlformats.org/officeDocument/2006/relationships/image" Target="../media/image225.png"/><Relationship Id="rId3" Type="http://schemas.openxmlformats.org/officeDocument/2006/relationships/image" Target="../media/image210.png"/><Relationship Id="rId21" Type="http://schemas.openxmlformats.org/officeDocument/2006/relationships/image" Target="../media/image228.png"/><Relationship Id="rId7" Type="http://schemas.openxmlformats.org/officeDocument/2006/relationships/image" Target="../media/image214.png"/><Relationship Id="rId12" Type="http://schemas.openxmlformats.org/officeDocument/2006/relationships/image" Target="../media/image219.png"/><Relationship Id="rId17" Type="http://schemas.openxmlformats.org/officeDocument/2006/relationships/image" Target="../media/image224.png"/><Relationship Id="rId2" Type="http://schemas.openxmlformats.org/officeDocument/2006/relationships/image" Target="../media/image209.png"/><Relationship Id="rId16" Type="http://schemas.openxmlformats.org/officeDocument/2006/relationships/image" Target="../media/image223.png"/><Relationship Id="rId20" Type="http://schemas.openxmlformats.org/officeDocument/2006/relationships/image" Target="../media/image2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3.png"/><Relationship Id="rId11" Type="http://schemas.openxmlformats.org/officeDocument/2006/relationships/image" Target="../media/image218.png"/><Relationship Id="rId5" Type="http://schemas.openxmlformats.org/officeDocument/2006/relationships/image" Target="../media/image212.png"/><Relationship Id="rId15" Type="http://schemas.openxmlformats.org/officeDocument/2006/relationships/image" Target="../media/image222.png"/><Relationship Id="rId23" Type="http://schemas.openxmlformats.org/officeDocument/2006/relationships/image" Target="../media/image230.png"/><Relationship Id="rId10" Type="http://schemas.openxmlformats.org/officeDocument/2006/relationships/image" Target="../media/image217.png"/><Relationship Id="rId19" Type="http://schemas.openxmlformats.org/officeDocument/2006/relationships/image" Target="../media/image226.png"/><Relationship Id="rId4" Type="http://schemas.openxmlformats.org/officeDocument/2006/relationships/image" Target="../media/image211.png"/><Relationship Id="rId9" Type="http://schemas.openxmlformats.org/officeDocument/2006/relationships/image" Target="../media/image216.png"/><Relationship Id="rId14" Type="http://schemas.openxmlformats.org/officeDocument/2006/relationships/image" Target="../media/image221.png"/><Relationship Id="rId22" Type="http://schemas.openxmlformats.org/officeDocument/2006/relationships/image" Target="../media/image22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png"/><Relationship Id="rId13" Type="http://schemas.openxmlformats.org/officeDocument/2006/relationships/image" Target="../media/image242.png"/><Relationship Id="rId3" Type="http://schemas.openxmlformats.org/officeDocument/2006/relationships/image" Target="../media/image232.png"/><Relationship Id="rId7" Type="http://schemas.openxmlformats.org/officeDocument/2006/relationships/image" Target="../media/image236.png"/><Relationship Id="rId12" Type="http://schemas.openxmlformats.org/officeDocument/2006/relationships/image" Target="../media/image241.png"/><Relationship Id="rId2" Type="http://schemas.openxmlformats.org/officeDocument/2006/relationships/image" Target="../media/image231.png"/><Relationship Id="rId16" Type="http://schemas.openxmlformats.org/officeDocument/2006/relationships/image" Target="../media/image2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5.png"/><Relationship Id="rId11" Type="http://schemas.openxmlformats.org/officeDocument/2006/relationships/image" Target="../media/image240.png"/><Relationship Id="rId5" Type="http://schemas.openxmlformats.org/officeDocument/2006/relationships/image" Target="../media/image234.png"/><Relationship Id="rId15" Type="http://schemas.openxmlformats.org/officeDocument/2006/relationships/image" Target="../media/image244.png"/><Relationship Id="rId10" Type="http://schemas.openxmlformats.org/officeDocument/2006/relationships/image" Target="../media/image239.png"/><Relationship Id="rId4" Type="http://schemas.openxmlformats.org/officeDocument/2006/relationships/image" Target="../media/image233.png"/><Relationship Id="rId9" Type="http://schemas.openxmlformats.org/officeDocument/2006/relationships/image" Target="../media/image238.png"/><Relationship Id="rId14" Type="http://schemas.openxmlformats.org/officeDocument/2006/relationships/image" Target="../media/image2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PowerSHell</a:t>
            </a:r>
            <a:r>
              <a:rPr lang="en-US" dirty="0"/>
              <a:t> Power – Working with REST APIs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Stephen Owen</a:t>
            </a:r>
          </a:p>
          <a:p>
            <a:r>
              <a:rPr lang="en-US" dirty="0"/>
              <a:t>Automation Engineer</a:t>
            </a:r>
          </a:p>
          <a:p>
            <a:r>
              <a:rPr lang="en-US" dirty="0"/>
              <a:t>Microsoft MVP</a:t>
            </a:r>
          </a:p>
          <a:p>
            <a:r>
              <a:rPr lang="en-US" dirty="0"/>
              <a:t>Wells </a:t>
            </a:r>
            <a:r>
              <a:rPr lang="en-US" dirty="0" err="1"/>
              <a:t>Gargo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Scott Corio</a:t>
            </a:r>
          </a:p>
          <a:p>
            <a:r>
              <a:rPr lang="en-US" dirty="0"/>
              <a:t>Infrastructure Architect</a:t>
            </a:r>
          </a:p>
          <a:p>
            <a:r>
              <a:rPr lang="en-US" dirty="0"/>
              <a:t>Mallinckrodt</a:t>
            </a:r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5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FCC8-B13E-4F8F-A953-730A8D85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making a call to an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F19C6-3018-4A97-9F18-013F69150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note about other platforms (</a:t>
            </a:r>
            <a:r>
              <a:rPr lang="en-US" dirty="0" err="1"/>
              <a:t>linux</a:t>
            </a:r>
            <a:r>
              <a:rPr lang="en-US" dirty="0"/>
              <a:t>/mac)</a:t>
            </a:r>
          </a:p>
          <a:p>
            <a:r>
              <a:rPr lang="en-US" dirty="0"/>
              <a:t>Vendor Implementations and Swagger</a:t>
            </a:r>
          </a:p>
          <a:p>
            <a:r>
              <a:rPr lang="en-US" dirty="0"/>
              <a:t>Invoke-</a:t>
            </a:r>
            <a:r>
              <a:rPr lang="en-US" dirty="0" err="1"/>
              <a:t>WebRequest</a:t>
            </a:r>
            <a:r>
              <a:rPr lang="en-US" dirty="0"/>
              <a:t>, Invoke-</a:t>
            </a:r>
            <a:r>
              <a:rPr lang="en-US" dirty="0" err="1"/>
              <a:t>RestMethod</a:t>
            </a:r>
            <a:r>
              <a:rPr lang="en-US" dirty="0"/>
              <a:t>, CURL, </a:t>
            </a:r>
            <a:r>
              <a:rPr lang="en-US" dirty="0" err="1"/>
              <a:t>python.request</a:t>
            </a:r>
            <a:endParaRPr lang="en-US" dirty="0"/>
          </a:p>
          <a:p>
            <a:r>
              <a:rPr lang="en-US" dirty="0"/>
              <a:t>URI, Body, Header, Method</a:t>
            </a:r>
          </a:p>
          <a:p>
            <a:r>
              <a:rPr lang="en-US" dirty="0" err="1"/>
              <a:t>UseBasicParsing</a:t>
            </a:r>
            <a:r>
              <a:rPr lang="en-US" dirty="0"/>
              <a:t>, </a:t>
            </a:r>
            <a:r>
              <a:rPr lang="en-US" dirty="0" err="1"/>
              <a:t>ContentType</a:t>
            </a:r>
            <a:r>
              <a:rPr lang="en-US" dirty="0"/>
              <a:t>, </a:t>
            </a:r>
            <a:r>
              <a:rPr lang="en-US" dirty="0" err="1"/>
              <a:t>SSLProtocol</a:t>
            </a:r>
            <a:endParaRPr lang="en-US" dirty="0"/>
          </a:p>
          <a:p>
            <a:r>
              <a:rPr lang="en-US" dirty="0" err="1"/>
              <a:t>WebSession</a:t>
            </a:r>
            <a:r>
              <a:rPr lang="en-US" dirty="0"/>
              <a:t>, </a:t>
            </a:r>
            <a:r>
              <a:rPr lang="en-US" dirty="0" err="1"/>
              <a:t>SessionVariable</a:t>
            </a:r>
            <a:r>
              <a:rPr lang="en-US" dirty="0"/>
              <a:t>, Credential</a:t>
            </a:r>
          </a:p>
          <a:p>
            <a:r>
              <a:rPr lang="en-US" dirty="0"/>
              <a:t>What you get back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1967221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1636A2-E0BF-49D6-85A9-773901F1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bad certs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199377-3550-4339-AE48-EB07D5A12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add-type @"</a:t>
            </a:r>
          </a:p>
          <a:p>
            <a:r>
              <a:rPr lang="en-US" dirty="0"/>
              <a:t>using </a:t>
            </a:r>
            <a:r>
              <a:rPr lang="en-US" dirty="0" err="1"/>
              <a:t>System.Net</a:t>
            </a:r>
            <a:r>
              <a:rPr lang="en-US" dirty="0"/>
              <a:t>;</a:t>
            </a:r>
          </a:p>
          <a:p>
            <a:r>
              <a:rPr lang="en-US" dirty="0"/>
              <a:t>using System.Security.Cryptography.X509Certificates;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TrustAllCertsPolicy</a:t>
            </a:r>
            <a:r>
              <a:rPr lang="en-US" dirty="0"/>
              <a:t> : </a:t>
            </a:r>
            <a:r>
              <a:rPr lang="en-US" dirty="0" err="1"/>
              <a:t>ICertificatePolicy</a:t>
            </a:r>
            <a:r>
              <a:rPr lang="en-US" dirty="0"/>
              <a:t> {</a:t>
            </a:r>
          </a:p>
          <a:p>
            <a:r>
              <a:rPr lang="en-US" dirty="0"/>
              <a:t>	public bool </a:t>
            </a:r>
            <a:r>
              <a:rPr lang="en-US" dirty="0" err="1"/>
              <a:t>CheckValidationResult</a:t>
            </a:r>
            <a:r>
              <a:rPr lang="en-US" dirty="0"/>
              <a:t>(</a:t>
            </a:r>
            <a:r>
              <a:rPr lang="en-US" dirty="0" err="1"/>
              <a:t>ServicePoint</a:t>
            </a:r>
            <a:r>
              <a:rPr lang="en-US" dirty="0"/>
              <a:t> </a:t>
            </a:r>
            <a:r>
              <a:rPr lang="en-US" dirty="0" err="1"/>
              <a:t>srvPoint</a:t>
            </a:r>
            <a:r>
              <a:rPr lang="en-US" dirty="0"/>
              <a:t>, X509Certificate </a:t>
            </a:r>
            <a:r>
              <a:rPr lang="en-US" dirty="0" err="1"/>
              <a:t>certificate,WebRequest</a:t>
            </a:r>
            <a:r>
              <a:rPr lang="en-US" dirty="0"/>
              <a:t> </a:t>
            </a:r>
            <a:r>
              <a:rPr lang="en-US" dirty="0" err="1"/>
              <a:t>request,int</a:t>
            </a:r>
            <a:r>
              <a:rPr lang="en-US" dirty="0"/>
              <a:t> </a:t>
            </a:r>
            <a:r>
              <a:rPr lang="en-US" dirty="0" err="1"/>
              <a:t>certificateProblem</a:t>
            </a:r>
            <a:r>
              <a:rPr lang="en-US" dirty="0"/>
              <a:t>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return true;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"@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System.Net.ServicePointManager</a:t>
            </a:r>
            <a:r>
              <a:rPr lang="en-US" dirty="0"/>
              <a:t>]::</a:t>
            </a:r>
            <a:r>
              <a:rPr lang="en-US" dirty="0" err="1"/>
              <a:t>CertificatePolicy</a:t>
            </a:r>
            <a:r>
              <a:rPr lang="en-US" dirty="0"/>
              <a:t> = New-Object </a:t>
            </a:r>
            <a:r>
              <a:rPr lang="en-US" dirty="0" err="1"/>
              <a:t>TrustAllCertsPolicy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29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8AFE-2E72-4A03-B33B-3B3BB98B4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A50C9-32F0-4D7E-9BDD-3969B996C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$Reader = New-Object </a:t>
            </a:r>
            <a:r>
              <a:rPr lang="en-US" dirty="0" err="1"/>
              <a:t>System.IO.StreamReader</a:t>
            </a:r>
            <a:r>
              <a:rPr lang="en-US" dirty="0"/>
              <a:t>($</a:t>
            </a:r>
            <a:r>
              <a:rPr lang="en-US" dirty="0" err="1"/>
              <a:t>err.Exception.Response.GetResponceStream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Reader.BaseStream.Position</a:t>
            </a:r>
            <a:r>
              <a:rPr lang="en-US" dirty="0"/>
              <a:t> = 0</a:t>
            </a:r>
          </a:p>
          <a:p>
            <a:r>
              <a:rPr lang="en-US" dirty="0"/>
              <a:t>$</a:t>
            </a:r>
            <a:r>
              <a:rPr lang="en-US" dirty="0" err="1"/>
              <a:t>Reader.DiscardBufferedData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return($</a:t>
            </a:r>
            <a:r>
              <a:rPr lang="en-US" dirty="0" err="1"/>
              <a:t>Reader.ReadToEnd</a:t>
            </a:r>
            <a:r>
              <a:rPr lang="en-US" dirty="0"/>
              <a:t>() | </a:t>
            </a:r>
            <a:r>
              <a:rPr lang="en-US" dirty="0" err="1"/>
              <a:t>ConvertFrom</a:t>
            </a:r>
            <a:r>
              <a:rPr lang="en-US" dirty="0"/>
              <a:t>-Json)</a:t>
            </a:r>
          </a:p>
        </p:txBody>
      </p:sp>
    </p:spTree>
    <p:extLst>
      <p:ext uri="{BB962C8B-B14F-4D97-AF65-F5344CB8AC3E}">
        <p14:creationId xmlns:p14="http://schemas.microsoft.com/office/powerpoint/2010/main" val="1831404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CAF782-36EF-4495-93A4-B84248393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modules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8C3C23-A2A5-44F2-9080-CA8AA6F49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r>
              <a:rPr lang="en-US" dirty="0"/>
              <a:t>How to:</a:t>
            </a:r>
          </a:p>
          <a:p>
            <a:pPr lvl="1"/>
            <a:r>
              <a:rPr lang="en-US" dirty="0"/>
              <a:t>Base function</a:t>
            </a:r>
          </a:p>
          <a:p>
            <a:pPr lvl="1"/>
            <a:r>
              <a:rPr lang="en-US" dirty="0"/>
              <a:t>Specific functions</a:t>
            </a:r>
          </a:p>
          <a:p>
            <a:pPr lvl="1"/>
            <a:r>
              <a:rPr lang="en-US" dirty="0"/>
              <a:t>Open functions</a:t>
            </a:r>
          </a:p>
          <a:p>
            <a:r>
              <a:rPr lang="en-US" dirty="0"/>
              <a:t>Git-Hub</a:t>
            </a:r>
          </a:p>
          <a:p>
            <a:r>
              <a:rPr lang="en-US" dirty="0"/>
              <a:t>PowerShell Gallery</a:t>
            </a:r>
          </a:p>
          <a:p>
            <a:r>
              <a:rPr lang="en-US" dirty="0"/>
              <a:t>Docs.Microsoft.com</a:t>
            </a:r>
          </a:p>
        </p:txBody>
      </p:sp>
    </p:spTree>
    <p:extLst>
      <p:ext uri="{BB962C8B-B14F-4D97-AF65-F5344CB8AC3E}">
        <p14:creationId xmlns:p14="http://schemas.microsoft.com/office/powerpoint/2010/main" val="4073299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8ED49-7CD8-4DEF-BD58-11F0467FA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28254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78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919E-193C-423F-BB3C-13BD6669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Resources/References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9086-B0FB-4DCE-95EF-4C9EAA6DE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https://docs.microsoft.com/en-us/rest/api/azure/</a:t>
            </a:r>
            <a:endParaRPr lang="en-US" dirty="0"/>
          </a:p>
          <a:p>
            <a:r>
              <a:rPr lang="en-US" dirty="0">
                <a:hlinkClick r:id="rId3"/>
              </a:rPr>
              <a:t>https://github.com/DumpsterDave/MMSJazz/tree/master/Working%20with%20REST%20APIs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74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165755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Line1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64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9572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ScottCorio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 A few beer brewing medals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A little bit of everything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Eats rabbits (and other meat stuffs)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FoxDeploy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Five Year Microsoft MVP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 Scripting and Automation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 Part-rabbit, eats only kale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Scott Corio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Stephen Owen</a:t>
            </a:r>
          </a:p>
        </p:txBody>
      </p:sp>
    </p:spTree>
    <p:extLst>
      <p:ext uri="{BB962C8B-B14F-4D97-AF65-F5344CB8AC3E}">
        <p14:creationId xmlns:p14="http://schemas.microsoft.com/office/powerpoint/2010/main" val="118081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with Border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 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59284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(Dark)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094311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 1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 2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9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3455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216050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8" y="453313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45339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339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5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7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3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rest?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cmdlets we can do much</a:t>
            </a:r>
          </a:p>
          <a:p>
            <a:r>
              <a:rPr lang="en-US" dirty="0"/>
              <a:t>Work with third party services</a:t>
            </a:r>
          </a:p>
          <a:p>
            <a:r>
              <a:rPr lang="en-US" dirty="0"/>
              <a:t>Interface with pretty much any system/architecture</a:t>
            </a:r>
          </a:p>
          <a:p>
            <a:r>
              <a:rPr lang="en-US" dirty="0"/>
              <a:t>With REST we can do anything</a:t>
            </a:r>
          </a:p>
        </p:txBody>
      </p:sp>
    </p:spTree>
    <p:extLst>
      <p:ext uri="{BB962C8B-B14F-4D97-AF65-F5344CB8AC3E}">
        <p14:creationId xmlns:p14="http://schemas.microsoft.com/office/powerpoint/2010/main" val="2333710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8" y="331344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3" y="336487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4" y="339349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9" y="277057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5" y="273695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3" y="342916"/>
            <a:ext cx="40846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24EA-0AF5-4DB1-8AFC-B1DD7A5B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42A49-1402-460F-8A1D-0C6181751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Representational State Transfer</a:t>
            </a:r>
          </a:p>
          <a:p>
            <a:r>
              <a:rPr lang="en-US" dirty="0"/>
              <a:t>A standard way to interact with services</a:t>
            </a:r>
          </a:p>
          <a:p>
            <a:r>
              <a:rPr lang="en-US" dirty="0"/>
              <a:t>Send a POST, PUT, or GET to a URI and….  Something Happens!</a:t>
            </a:r>
          </a:p>
        </p:txBody>
      </p:sp>
    </p:spTree>
    <p:extLst>
      <p:ext uri="{BB962C8B-B14F-4D97-AF65-F5344CB8AC3E}">
        <p14:creationId xmlns:p14="http://schemas.microsoft.com/office/powerpoint/2010/main" val="242142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8C38-60E6-4697-A201-FCD8BDB7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up a rest request?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1C9EC-4D39-4412-B81C-9870F4FB4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verb</a:t>
            </a:r>
          </a:p>
          <a:p>
            <a:pPr lvl="1"/>
            <a:r>
              <a:rPr lang="en-US" dirty="0"/>
              <a:t>Defines the kind of operation to perform</a:t>
            </a:r>
          </a:p>
          <a:p>
            <a:r>
              <a:rPr lang="en-US" dirty="0"/>
              <a:t>Header</a:t>
            </a:r>
          </a:p>
          <a:p>
            <a:pPr lvl="1"/>
            <a:r>
              <a:rPr lang="en-US" dirty="0"/>
              <a:t>Allows the client to pass along information about the request</a:t>
            </a:r>
          </a:p>
          <a:p>
            <a:r>
              <a:rPr lang="en-US" dirty="0"/>
              <a:t>Path</a:t>
            </a:r>
          </a:p>
          <a:p>
            <a:r>
              <a:rPr lang="en-US" dirty="0"/>
              <a:t>Message Body</a:t>
            </a:r>
          </a:p>
          <a:p>
            <a:pPr lvl="1"/>
            <a:r>
              <a:rPr lang="en-US" dirty="0"/>
              <a:t>Contains the data</a:t>
            </a:r>
          </a:p>
        </p:txBody>
      </p:sp>
    </p:spTree>
    <p:extLst>
      <p:ext uri="{BB962C8B-B14F-4D97-AF65-F5344CB8AC3E}">
        <p14:creationId xmlns:p14="http://schemas.microsoft.com/office/powerpoint/2010/main" val="1552498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D676-80C1-440B-B1C4-3C5DBF8F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3EB9A-3282-4328-8DBA-F70CB37C3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pPr lvl="1"/>
            <a:r>
              <a:rPr lang="en-US" dirty="0"/>
              <a:t>LIST the contents of an item</a:t>
            </a:r>
          </a:p>
          <a:p>
            <a:r>
              <a:rPr lang="en-US" dirty="0"/>
              <a:t>PUT</a:t>
            </a:r>
          </a:p>
          <a:p>
            <a:pPr lvl="1"/>
            <a:r>
              <a:rPr lang="en-US" dirty="0"/>
              <a:t>REPLACE the contents with the payload</a:t>
            </a:r>
          </a:p>
          <a:p>
            <a:r>
              <a:rPr lang="en-US" dirty="0"/>
              <a:t>POST</a:t>
            </a:r>
          </a:p>
          <a:p>
            <a:pPr lvl="1"/>
            <a:r>
              <a:rPr lang="en-US" dirty="0"/>
              <a:t>CREATE a new item</a:t>
            </a:r>
          </a:p>
          <a:p>
            <a:r>
              <a:rPr lang="en-US" dirty="0"/>
              <a:t>PATCH</a:t>
            </a:r>
          </a:p>
          <a:p>
            <a:pPr lvl="1"/>
            <a:r>
              <a:rPr lang="en-US" dirty="0"/>
              <a:t>UPDATE the provided properties</a:t>
            </a:r>
          </a:p>
          <a:p>
            <a:r>
              <a:rPr lang="en-US" dirty="0"/>
              <a:t>DELETE</a:t>
            </a:r>
          </a:p>
          <a:p>
            <a:pPr lvl="1"/>
            <a:r>
              <a:rPr lang="en-US" dirty="0"/>
              <a:t>DELETE the item</a:t>
            </a:r>
          </a:p>
        </p:txBody>
      </p:sp>
    </p:spTree>
    <p:extLst>
      <p:ext uri="{BB962C8B-B14F-4D97-AF65-F5344CB8AC3E}">
        <p14:creationId xmlns:p14="http://schemas.microsoft.com/office/powerpoint/2010/main" val="885056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00DA-5781-4ECB-AD5C-4033CFA01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</a:t>
            </a:r>
            <a:r>
              <a:rPr lang="en-US" dirty="0" err="1"/>
              <a:t>HEaders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CE880-D6C8-4AA1-AE2D-4C74AB230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by the client to send the type of content it is able to receive (Accept field)</a:t>
            </a:r>
          </a:p>
          <a:p>
            <a:r>
              <a:rPr lang="en-US" dirty="0"/>
              <a:t>MIME Types</a:t>
            </a:r>
          </a:p>
          <a:p>
            <a:pPr lvl="1"/>
            <a:r>
              <a:rPr lang="en-US" dirty="0"/>
              <a:t>text/html</a:t>
            </a:r>
          </a:p>
          <a:p>
            <a:pPr lvl="1"/>
            <a:r>
              <a:rPr lang="en-US" dirty="0"/>
              <a:t>text/</a:t>
            </a:r>
            <a:r>
              <a:rPr lang="en-US" dirty="0" err="1"/>
              <a:t>css</a:t>
            </a:r>
            <a:endParaRPr lang="en-US" dirty="0"/>
          </a:p>
          <a:p>
            <a:pPr lvl="1"/>
            <a:r>
              <a:rPr lang="en-US" dirty="0"/>
              <a:t>text/plain</a:t>
            </a:r>
          </a:p>
          <a:p>
            <a:pPr lvl="1"/>
            <a:r>
              <a:rPr lang="en-US" dirty="0"/>
              <a:t>And more</a:t>
            </a:r>
          </a:p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Authorization: </a:t>
            </a:r>
            <a:r>
              <a:rPr lang="en-US" dirty="0" err="1"/>
              <a:t>SharedKey</a:t>
            </a:r>
            <a:r>
              <a:rPr lang="en-US" dirty="0"/>
              <a:t> &lt;</a:t>
            </a:r>
            <a:r>
              <a:rPr lang="en-US" dirty="0" err="1"/>
              <a:t>WorkspaceID</a:t>
            </a:r>
            <a:r>
              <a:rPr lang="en-US" dirty="0"/>
              <a:t>&gt;:&lt;Signature&gt;</a:t>
            </a:r>
          </a:p>
        </p:txBody>
      </p:sp>
    </p:spTree>
    <p:extLst>
      <p:ext uri="{BB962C8B-B14F-4D97-AF65-F5344CB8AC3E}">
        <p14:creationId xmlns:p14="http://schemas.microsoft.com/office/powerpoint/2010/main" val="2144746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086A-94E0-47F5-8558-C93890E1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D8E4-41C4-439A-8A58-94760D5C3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request must contain the path to the resources that it intends to interact with</a:t>
            </a:r>
          </a:p>
          <a:p>
            <a:r>
              <a:rPr lang="en-US" dirty="0"/>
              <a:t>Typically hierarchal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42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7291-BA7D-443E-BBBB-F4D45BCA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B9030-A318-426C-8EBF-55608FDC0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"key1": "value1",</a:t>
            </a:r>
          </a:p>
          <a:p>
            <a:r>
              <a:rPr lang="en-US" dirty="0"/>
              <a:t>    "key2": "value2",</a:t>
            </a:r>
          </a:p>
          <a:p>
            <a:r>
              <a:rPr lang="en-US" dirty="0"/>
              <a:t>    "key3": "value3",</a:t>
            </a:r>
          </a:p>
          <a:p>
            <a:r>
              <a:rPr lang="en-US" dirty="0"/>
              <a:t>    "key4": "value4"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"key1": "value5",</a:t>
            </a:r>
          </a:p>
          <a:p>
            <a:r>
              <a:rPr lang="en-US" dirty="0"/>
              <a:t>    "key2": "value6",</a:t>
            </a:r>
          </a:p>
          <a:p>
            <a:r>
              <a:rPr lang="en-US" dirty="0"/>
              <a:t>    "key3": "value7",</a:t>
            </a:r>
          </a:p>
          <a:p>
            <a:r>
              <a:rPr lang="en-US" dirty="0"/>
              <a:t>    "key4": "value8"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6643321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4">
      <a:dk1>
        <a:srgbClr val="0C0C0C"/>
      </a:dk1>
      <a:lt1>
        <a:srgbClr val="FFFFFF"/>
      </a:lt1>
      <a:dk2>
        <a:srgbClr val="22661B"/>
      </a:dk2>
      <a:lt2>
        <a:srgbClr val="FB1E29"/>
      </a:lt2>
      <a:accent1>
        <a:srgbClr val="E31B25"/>
      </a:accent1>
      <a:accent2>
        <a:srgbClr val="FFC61F"/>
      </a:accent2>
      <a:accent3>
        <a:srgbClr val="363AD9"/>
      </a:accent3>
      <a:accent4>
        <a:srgbClr val="2FE81C"/>
      </a:accent4>
      <a:accent5>
        <a:srgbClr val="6E2BD7"/>
      </a:accent5>
      <a:accent6>
        <a:srgbClr val="282A79"/>
      </a:accent6>
      <a:hlink>
        <a:srgbClr val="A5A5A5"/>
      </a:hlink>
      <a:folHlink>
        <a:srgbClr val="A5A5A5"/>
      </a:folHlink>
    </a:clrScheme>
    <a:fontScheme name="MMS 201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67C035E-9B1C-4484-A318-BE092AC5521E}" vid="{0A64C0E4-2D7C-40A0-8AD9-465A964F5F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6787FB9552CF40BFF026EAAC52FBCA" ma:contentTypeVersion="11" ma:contentTypeDescription="Create a new document." ma:contentTypeScope="" ma:versionID="2ed11b2951b71aca28e6ba8b18805bb0">
  <xsd:schema xmlns:xsd="http://www.w3.org/2001/XMLSchema" xmlns:xs="http://www.w3.org/2001/XMLSchema" xmlns:p="http://schemas.microsoft.com/office/2006/metadata/properties" xmlns:ns2="0f628621-369a-46c7-83bd-de17ca407533" xmlns:ns3="994c1987-0261-432a-b2ef-a9da39f1b5e2" targetNamespace="http://schemas.microsoft.com/office/2006/metadata/properties" ma:root="true" ma:fieldsID="86e9b361b53a3abe9d7febc1e69b8376" ns2:_="" ns3:_="">
    <xsd:import namespace="0f628621-369a-46c7-83bd-de17ca407533"/>
    <xsd:import namespace="994c1987-0261-432a-b2ef-a9da39f1b5e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628621-369a-46c7-83bd-de17ca40753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4c1987-0261-432a-b2ef-a9da39f1b5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F96CB3-579C-4369-8AB2-D91B353AC24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3542BB8-022C-40FE-A268-491142681E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628621-369a-46c7-83bd-de17ca407533"/>
    <ds:schemaRef ds:uri="994c1987-0261-432a-b2ef-a9da39f1b5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9099B0-B9E3-45A6-848D-7EA25626C0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MMSJazz</Template>
  <TotalTime>50</TotalTime>
  <Words>580</Words>
  <Application>Microsoft Office PowerPoint</Application>
  <PresentationFormat>Widescreen</PresentationFormat>
  <Paragraphs>155</Paragraphs>
  <Slides>33</Slides>
  <Notes>0</Notes>
  <HiddenSlides>17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Calibri</vt:lpstr>
      <vt:lpstr>Consolas</vt:lpstr>
      <vt:lpstr>Courier New</vt:lpstr>
      <vt:lpstr>Segoe UI</vt:lpstr>
      <vt:lpstr>Segoe UI Light</vt:lpstr>
      <vt:lpstr>Segoe UI Semibold</vt:lpstr>
      <vt:lpstr>Wingdings 3</vt:lpstr>
      <vt:lpstr>Slice</vt:lpstr>
      <vt:lpstr>PowerSHell Power – Working with REST APIs</vt:lpstr>
      <vt:lpstr>PowerPoint Presentation</vt:lpstr>
      <vt:lpstr>Why do we need rest?</vt:lpstr>
      <vt:lpstr>What is rest?</vt:lpstr>
      <vt:lpstr>What makes up a rest request?</vt:lpstr>
      <vt:lpstr>Rest Verbs</vt:lpstr>
      <vt:lpstr>REST HEaders</vt:lpstr>
      <vt:lpstr>REST  Paths</vt:lpstr>
      <vt:lpstr>REST Body</vt:lpstr>
      <vt:lpstr>Basics of making a call to an api</vt:lpstr>
      <vt:lpstr>Dealing with bad certs</vt:lpstr>
      <vt:lpstr>Dealing with errors</vt:lpstr>
      <vt:lpstr>Creating modules</vt:lpstr>
      <vt:lpstr>PowerPoint Presentation</vt:lpstr>
      <vt:lpstr>PowerPoint Presentation</vt:lpstr>
      <vt:lpstr>Resources/References</vt:lpstr>
      <vt:lpstr>Section Header</vt:lpstr>
      <vt:lpstr>Title</vt:lpstr>
      <vt:lpstr>Title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and building wrappers for rest API’s with PowerShell</dc:title>
  <dc:creator>Scott Corio</dc:creator>
  <cp:keywords>No Restrictions</cp:keywords>
  <cp:lastModifiedBy>Corio, Scott</cp:lastModifiedBy>
  <cp:revision>4</cp:revision>
  <dcterms:created xsi:type="dcterms:W3CDTF">2019-09-15T17:26:58Z</dcterms:created>
  <dcterms:modified xsi:type="dcterms:W3CDTF">2019-10-21T14:23:08Z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086be151-57ff-4b83-a01c-b22948221ca2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  <property fmtid="{D5CDD505-2E9C-101B-9397-08002B2CF9AE}" pid="7" name="ContentTypeId">
    <vt:lpwstr>0x010100066787FB9552CF40BFF026EAAC52FBCA</vt:lpwstr>
  </property>
</Properties>
</file>