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81" r:id="rId7"/>
    <p:sldId id="283" r:id="rId8"/>
    <p:sldId id="280" r:id="rId9"/>
    <p:sldId id="282" r:id="rId10"/>
    <p:sldId id="284" r:id="rId11"/>
    <p:sldId id="285" r:id="rId12"/>
    <p:sldId id="286" r:id="rId13"/>
    <p:sldId id="258" r:id="rId14"/>
    <p:sldId id="259" r:id="rId15"/>
    <p:sldId id="287" r:id="rId16"/>
    <p:sldId id="260" r:id="rId17"/>
    <p:sldId id="278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  <p14:sldId id="281"/>
            <p14:sldId id="283"/>
            <p14:sldId id="280"/>
            <p14:sldId id="282"/>
            <p14:sldId id="284"/>
            <p14:sldId id="285"/>
            <p14:sldId id="286"/>
          </p14:sldIdLst>
        </p14:section>
        <p14:section name="Untitled Section" id="{54EF738A-3113-43B6-9FB1-49120C74F168}">
          <p14:sldIdLst/>
        </p14:section>
        <p14:section name="Presentation" id="{866A3E68-017F-4F94-A6C6-BFF303BC3121}">
          <p14:sldIdLst>
            <p14:sldId id="258"/>
          </p14:sldIdLst>
        </p14:section>
        <p14:section name="Closing" id="{49CB15AC-FD56-4AAC-8B8A-68CF2CB85A39}">
          <p14:sldIdLst>
            <p14:sldId id="259"/>
            <p14:sldId id="287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9" d="100"/>
          <a:sy n="109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msmoa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Nathan </a:t>
            </a:r>
            <a:r>
              <a:rPr lang="en-US" dirty="0" err="1"/>
              <a:t>Ziehnert</a:t>
            </a:r>
            <a:endParaRPr lang="en-US" dirty="0"/>
          </a:p>
          <a:p>
            <a:r>
              <a:rPr lang="en-US" dirty="0"/>
              <a:t>Senior Lead Consultant</a:t>
            </a:r>
          </a:p>
          <a:p>
            <a:r>
              <a:rPr lang="en-US" dirty="0"/>
              <a:t>Catapult Systems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info@mmsmoa.com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60C6C-F4B1-4AF9-8042-8E9D94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Resources/Additional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65D2-6D6D-4D58-BEBF-4D58739D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DumpsterDave</a:t>
            </a:r>
            <a:r>
              <a:rPr lang="en-US" dirty="0"/>
              <a:t>/</a:t>
            </a:r>
            <a:r>
              <a:rPr lang="en-US" dirty="0" err="1"/>
              <a:t>MMSJazz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theznerd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Won some beer awards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~15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Beer, Woodworking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err="1"/>
              <a:t>Ziehnert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A93-7659-49BC-9060-552AD81B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5B81-B279-4CE5-8ABC-6116CD23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performance is often relative and situational</a:t>
            </a:r>
          </a:p>
          <a:p>
            <a:pPr lvl="1"/>
            <a:r>
              <a:rPr lang="en-US" dirty="0"/>
              <a:t>What works for one script may not work for the next</a:t>
            </a:r>
          </a:p>
          <a:p>
            <a:pPr lvl="1"/>
            <a:r>
              <a:rPr lang="en-US" dirty="0"/>
              <a:t>What works on one machine may not work on the next</a:t>
            </a:r>
          </a:p>
          <a:p>
            <a:pPr lvl="1"/>
            <a:r>
              <a:rPr lang="en-US" dirty="0"/>
              <a:t>What worked when you tested it will never work when you need it (Murphy’s Law)</a:t>
            </a:r>
          </a:p>
          <a:p>
            <a:r>
              <a:rPr lang="en-US" dirty="0"/>
              <a:t>There are almost always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1220-329C-4F2C-B88A-92046475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increase performance?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CC94-04F9-4B72-A318-0800474A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8000" dirty="0"/>
              <a:t>Buy a faster computer!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concludes our session, thank you for attending…</a:t>
            </a:r>
          </a:p>
          <a:p>
            <a:pPr marL="0" indent="0">
              <a:buNone/>
            </a:pPr>
            <a:r>
              <a:rPr lang="en-US" dirty="0"/>
              <a:t>Just kidding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F0D3-D692-436E-A35C-A5408BFE9651}"/>
              </a:ext>
            </a:extLst>
          </p:cNvPr>
          <p:cNvSpPr txBox="1"/>
          <p:nvPr/>
        </p:nvSpPr>
        <p:spPr>
          <a:xfrm>
            <a:off x="6713951" y="5874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47C2-3B06-422C-8D50-66A0886E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really increase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CD49-3B0A-47BD-A7F3-91C266F7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Pipes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Workflows</a:t>
            </a:r>
          </a:p>
          <a:p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Suppress Output</a:t>
            </a:r>
          </a:p>
          <a:p>
            <a:r>
              <a:rPr lang="en-US" dirty="0"/>
              <a:t>Avoid Write-Host</a:t>
            </a:r>
          </a:p>
        </p:txBody>
      </p:sp>
    </p:spTree>
    <p:extLst>
      <p:ext uri="{BB962C8B-B14F-4D97-AF65-F5344CB8AC3E}">
        <p14:creationId xmlns:p14="http://schemas.microsoft.com/office/powerpoint/2010/main" val="40789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CD63-66D1-4286-9579-7B3ED13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75B8-BB8D-4DF9-8ADD-E9480D0F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vs </a:t>
            </a:r>
            <a:r>
              <a:rPr lang="en-US" dirty="0" err="1"/>
              <a:t>ForEach</a:t>
            </a:r>
            <a:r>
              <a:rPr lang="en-US" dirty="0"/>
              <a:t> vs .</a:t>
            </a:r>
            <a:r>
              <a:rPr lang="en-US" dirty="0" err="1"/>
              <a:t>ForEach</a:t>
            </a:r>
            <a:r>
              <a:rPr lang="en-US" dirty="0"/>
              <a:t> vs |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Array vs List</a:t>
            </a:r>
          </a:p>
          <a:p>
            <a:r>
              <a:rPr lang="en-US" dirty="0"/>
              <a:t>-Match vs .NET </a:t>
            </a:r>
            <a:r>
              <a:rPr lang="en-US" dirty="0" err="1"/>
              <a:t>RegEx</a:t>
            </a:r>
            <a:endParaRPr lang="en-US" dirty="0"/>
          </a:p>
          <a:p>
            <a:r>
              <a:rPr lang="en-US" dirty="0" err="1"/>
              <a:t>String.Insert</a:t>
            </a:r>
            <a:r>
              <a:rPr lang="en-US" dirty="0"/>
              <a:t> vs +=</a:t>
            </a:r>
          </a:p>
          <a:p>
            <a:r>
              <a:rPr lang="en-US" dirty="0" err="1"/>
              <a:t>String.Format</a:t>
            </a:r>
            <a:r>
              <a:rPr lang="en-US" dirty="0"/>
              <a:t> vs “” –f</a:t>
            </a:r>
          </a:p>
          <a:p>
            <a:r>
              <a:rPr lang="en-US" dirty="0"/>
              <a:t>Get-Content vs .NET Streams</a:t>
            </a:r>
          </a:p>
          <a:p>
            <a:r>
              <a:rPr lang="en-US" dirty="0"/>
              <a:t>Pipes vs Long Form</a:t>
            </a:r>
          </a:p>
          <a:p>
            <a:r>
              <a:rPr lang="en-US" dirty="0"/>
              <a:t>-Filter vs Where-Object</a:t>
            </a:r>
          </a:p>
          <a:p>
            <a:r>
              <a:rPr lang="en-US" dirty="0"/>
              <a:t>Jobs vs Workflows vs </a:t>
            </a:r>
            <a:r>
              <a:rPr lang="en-US" dirty="0" err="1"/>
              <a:t>Runsapces</a:t>
            </a:r>
            <a:endParaRPr lang="en-US" dirty="0"/>
          </a:p>
          <a:p>
            <a:r>
              <a:rPr lang="en-US" dirty="0"/>
              <a:t>Write-Host vs Write-Output vs WriteLine</a:t>
            </a:r>
          </a:p>
          <a:p>
            <a:r>
              <a:rPr lang="en-US" dirty="0"/>
              <a:t>Function vs in-line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701E-E10F-4A24-927B-93D0D15A6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318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DEBFAD-2155-440D-88B3-4BEA4DED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r>
              <a:rPr lang="en-US" dirty="0"/>
              <a:t>, oh my!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BE2B00E-8AB0-4FFC-AEDE-63940C0EC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08147"/>
              </p:ext>
            </p:extLst>
          </p:nvPr>
        </p:nvGraphicFramePr>
        <p:xfrm>
          <a:off x="611688" y="1905000"/>
          <a:ext cx="109728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615966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819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49889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071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Run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1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Runs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Thread/Process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Min PowerShell 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922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2573592-C25E-413B-A402-F9CA1C17CA81}"/>
              </a:ext>
            </a:extLst>
          </p:cNvPr>
          <p:cNvSpPr txBox="1"/>
          <p:nvPr/>
        </p:nvSpPr>
        <p:spPr>
          <a:xfrm>
            <a:off x="609600" y="4953000"/>
            <a:ext cx="6140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*When using a Key-Value Pair, other data is passed </a:t>
            </a:r>
            <a:r>
              <a:rPr lang="en-US" dirty="0" err="1"/>
              <a:t>ByCopy</a:t>
            </a:r>
            <a:endParaRPr lang="en-US" dirty="0"/>
          </a:p>
          <a:p>
            <a:r>
              <a:rPr lang="en-US" dirty="0"/>
              <a:t>** Scheduled Jobs require v3, debugging requires v5</a:t>
            </a:r>
          </a:p>
          <a:p>
            <a:r>
              <a:rPr lang="en-US" dirty="0"/>
              <a:t>*** Debugging requires v5</a:t>
            </a:r>
          </a:p>
        </p:txBody>
      </p:sp>
    </p:spTree>
    <p:extLst>
      <p:ext uri="{BB962C8B-B14F-4D97-AF65-F5344CB8AC3E}">
        <p14:creationId xmlns:p14="http://schemas.microsoft.com/office/powerpoint/2010/main" val="135758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78707-768D-44E4-9F29-E5EC3DA27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86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1" ma:contentTypeDescription="Create a new document." ma:contentTypeScope="" ma:versionID="2ed11b2951b71aca28e6ba8b18805bb0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86e9b361b53a3abe9d7febc1e69b8376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dcmitype/"/>
    <ds:schemaRef ds:uri="http://www.w3.org/XML/1998/namespace"/>
    <ds:schemaRef ds:uri="http://schemas.microsoft.com/office/2006/documentManagement/types"/>
    <ds:schemaRef ds:uri="0f628621-369a-46c7-83bd-de17ca407533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94c1987-0261-432a-b2ef-a9da39f1b5e2"/>
  </ds:schemaRefs>
</ds:datastoreItem>
</file>

<file path=customXml/itemProps2.xml><?xml version="1.0" encoding="utf-8"?>
<ds:datastoreItem xmlns:ds="http://schemas.openxmlformats.org/officeDocument/2006/customXml" ds:itemID="{43542BB8-022C-40FE-A268-491142681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1687</TotalTime>
  <Words>407</Words>
  <Application>Microsoft Office PowerPoint</Application>
  <PresentationFormat>Widescreen</PresentationFormat>
  <Paragraphs>130</Paragraphs>
  <Slides>29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Performance Powershell</vt:lpstr>
      <vt:lpstr>PowerPoint Presentation</vt:lpstr>
      <vt:lpstr>disclaimer</vt:lpstr>
      <vt:lpstr>How do we increase performance? </vt:lpstr>
      <vt:lpstr>How do we really increase performance?</vt:lpstr>
      <vt:lpstr>Comparisons</vt:lpstr>
      <vt:lpstr>PowerPoint Presentation</vt:lpstr>
      <vt:lpstr>Jobs, Workflows, and runspaces, oh my!</vt:lpstr>
      <vt:lpstr>PowerPoint Presentation</vt:lpstr>
      <vt:lpstr>Presentation</vt:lpstr>
      <vt:lpstr>PowerPoint Presentation</vt:lpstr>
      <vt:lpstr>Resources/Additional Reading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Powershell</dc:title>
  <dc:creator>Corio, Scott</dc:creator>
  <cp:keywords>No Restrictions</cp:keywords>
  <cp:lastModifiedBy>Corio, Scott</cp:lastModifiedBy>
  <cp:revision>19</cp:revision>
  <dcterms:created xsi:type="dcterms:W3CDTF">2019-09-06T13:49:49Z</dcterms:created>
  <dcterms:modified xsi:type="dcterms:W3CDTF">2019-10-08T18:57:28Z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