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3"/>
  </p:notesMasterIdLst>
  <p:sldIdLst>
    <p:sldId id="256" r:id="rId5"/>
    <p:sldId id="257" r:id="rId6"/>
    <p:sldId id="258" r:id="rId7"/>
    <p:sldId id="279" r:id="rId8"/>
    <p:sldId id="280" r:id="rId9"/>
    <p:sldId id="281" r:id="rId10"/>
    <p:sldId id="282" r:id="rId11"/>
    <p:sldId id="283" r:id="rId12"/>
    <p:sldId id="284" r:id="rId13"/>
    <p:sldId id="259" r:id="rId14"/>
    <p:sldId id="285" r:id="rId15"/>
    <p:sldId id="260" r:id="rId16"/>
    <p:sldId id="278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5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Closing" id="{49CB15AC-FD56-4AAC-8B8A-68CF2CB85A39}">
          <p14:sldIdLst>
            <p14:sldId id="259"/>
            <p14:sldId id="285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29650" y="0"/>
            <a:ext cx="3562350" cy="6858000"/>
          </a:xfrm>
          <a:prstGeom prst="rect">
            <a:avLst/>
          </a:prstGeom>
          <a:effectLst>
            <a:glow rad="1422400">
              <a:schemeClr val="accent5">
                <a:lumMod val="75000"/>
                <a:alpha val="40000"/>
              </a:schemeClr>
            </a:glow>
          </a:effectLst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58B8F-8729-44E6-A242-BE1099FAE3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05390" y="5610135"/>
            <a:ext cx="1587859" cy="793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EB5E34-9E50-467B-B0FA-8A4219521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3116782" y="5803956"/>
            <a:ext cx="1853258" cy="44358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3C5600B-C658-4EB2-B1A0-8597C04AD1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452" y="5683498"/>
            <a:ext cx="567203" cy="5672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42F717-E292-434B-B302-58E888DA689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193574" y="5709643"/>
            <a:ext cx="2061751" cy="5775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981B13-2C4A-434E-BB6A-45E5F53554B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410593" y="5726953"/>
            <a:ext cx="1916152" cy="5237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7ECF24-EC9A-4708-A887-F930231B3B7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90319" y="5753368"/>
            <a:ext cx="2259229" cy="47091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 hasCustomPrompt="1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4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41087"/>
            <a:ext cx="738200" cy="738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 dirty="0"/>
              <a:t> Click to 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2224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281448"/>
            <a:ext cx="12192000" cy="157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D95DBF-3E8A-4E3C-B6D4-84AF88BFA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4495" y="5610134"/>
            <a:ext cx="1587859" cy="7939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2275F7-D15F-410F-8BE5-E56ED394A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3185048" y="5793937"/>
            <a:ext cx="1853258" cy="44358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1666DF-94A5-482E-B399-93E23C5056E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3048" y="5525078"/>
            <a:ext cx="981306" cy="9813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0E85BD-BB5E-43D7-BF6A-E43D3D63349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93574" y="5709643"/>
            <a:ext cx="2061751" cy="5775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576BC4-1394-4DA9-BDAC-80B0DB898F7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410593" y="5726953"/>
            <a:ext cx="1916152" cy="5237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6988D6-B1DF-4D94-9CBD-F8DD9DB291D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90319" y="5753368"/>
            <a:ext cx="2259229" cy="4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954" y="1259416"/>
            <a:ext cx="48936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8794" y="1257300"/>
            <a:ext cx="48936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5540" y="228600"/>
            <a:ext cx="5161659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5577555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5541" y="2153540"/>
            <a:ext cx="4017072" cy="2147526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B6C6CE-C61C-40D9-B8E4-CD1FC2FF3824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629650" y="0"/>
            <a:ext cx="3562350" cy="6858000"/>
          </a:xfrm>
          <a:prstGeom prst="rect">
            <a:avLst/>
          </a:prstGeom>
          <a:effectLst>
            <a:glow rad="1422400">
              <a:schemeClr val="accent5">
                <a:lumMod val="75000"/>
                <a:alpha val="40000"/>
              </a:schemeClr>
            </a:glo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rest/api/azur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26" Type="http://schemas.openxmlformats.org/officeDocument/2006/relationships/image" Target="../media/image125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4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24" Type="http://schemas.openxmlformats.org/officeDocument/2006/relationships/image" Target="../media/image123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28" Type="http://schemas.openxmlformats.org/officeDocument/2006/relationships/image" Target="../media/image127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Relationship Id="rId27" Type="http://schemas.openxmlformats.org/officeDocument/2006/relationships/image" Target="../media/image1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9.png"/><Relationship Id="rId21" Type="http://schemas.openxmlformats.org/officeDocument/2006/relationships/image" Target="../media/image147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2" Type="http://schemas.openxmlformats.org/officeDocument/2006/relationships/image" Target="../media/image128.png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24" Type="http://schemas.openxmlformats.org/officeDocument/2006/relationships/image" Target="../media/image150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56.png"/><Relationship Id="rId21" Type="http://schemas.openxmlformats.org/officeDocument/2006/relationships/image" Target="../media/image174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5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24" Type="http://schemas.openxmlformats.org/officeDocument/2006/relationships/image" Target="../media/image177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3.png"/><Relationship Id="rId19" Type="http://schemas.openxmlformats.org/officeDocument/2006/relationships/image" Target="../media/image172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26" Type="http://schemas.openxmlformats.org/officeDocument/2006/relationships/image" Target="../media/image206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5" Type="http://schemas.openxmlformats.org/officeDocument/2006/relationships/image" Target="../media/image205.png"/><Relationship Id="rId2" Type="http://schemas.openxmlformats.org/officeDocument/2006/relationships/image" Target="../media/image182.png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24" Type="http://schemas.openxmlformats.org/officeDocument/2006/relationships/image" Target="../media/image204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23" Type="http://schemas.openxmlformats.org/officeDocument/2006/relationships/image" Target="../media/image203.png"/><Relationship Id="rId28" Type="http://schemas.openxmlformats.org/officeDocument/2006/relationships/image" Target="../media/image208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Relationship Id="rId27" Type="http://schemas.openxmlformats.org/officeDocument/2006/relationships/image" Target="../media/image20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image" Target="../media/image220.png"/><Relationship Id="rId18" Type="http://schemas.openxmlformats.org/officeDocument/2006/relationships/image" Target="../media/image225.png"/><Relationship Id="rId3" Type="http://schemas.openxmlformats.org/officeDocument/2006/relationships/image" Target="../media/image210.png"/><Relationship Id="rId21" Type="http://schemas.openxmlformats.org/officeDocument/2006/relationships/image" Target="../media/image228.png"/><Relationship Id="rId7" Type="http://schemas.openxmlformats.org/officeDocument/2006/relationships/image" Target="../media/image214.png"/><Relationship Id="rId12" Type="http://schemas.openxmlformats.org/officeDocument/2006/relationships/image" Target="../media/image219.png"/><Relationship Id="rId17" Type="http://schemas.openxmlformats.org/officeDocument/2006/relationships/image" Target="../media/image224.png"/><Relationship Id="rId2" Type="http://schemas.openxmlformats.org/officeDocument/2006/relationships/image" Target="../media/image209.png"/><Relationship Id="rId16" Type="http://schemas.openxmlformats.org/officeDocument/2006/relationships/image" Target="../media/image223.png"/><Relationship Id="rId20" Type="http://schemas.openxmlformats.org/officeDocument/2006/relationships/image" Target="../media/image2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3.png"/><Relationship Id="rId11" Type="http://schemas.openxmlformats.org/officeDocument/2006/relationships/image" Target="../media/image218.png"/><Relationship Id="rId5" Type="http://schemas.openxmlformats.org/officeDocument/2006/relationships/image" Target="../media/image212.png"/><Relationship Id="rId15" Type="http://schemas.openxmlformats.org/officeDocument/2006/relationships/image" Target="../media/image222.png"/><Relationship Id="rId23" Type="http://schemas.openxmlformats.org/officeDocument/2006/relationships/image" Target="../media/image230.png"/><Relationship Id="rId10" Type="http://schemas.openxmlformats.org/officeDocument/2006/relationships/image" Target="../media/image217.png"/><Relationship Id="rId19" Type="http://schemas.openxmlformats.org/officeDocument/2006/relationships/image" Target="../media/image226.png"/><Relationship Id="rId4" Type="http://schemas.openxmlformats.org/officeDocument/2006/relationships/image" Target="../media/image211.png"/><Relationship Id="rId9" Type="http://schemas.openxmlformats.org/officeDocument/2006/relationships/image" Target="../media/image216.png"/><Relationship Id="rId14" Type="http://schemas.openxmlformats.org/officeDocument/2006/relationships/image" Target="../media/image221.png"/><Relationship Id="rId22" Type="http://schemas.openxmlformats.org/officeDocument/2006/relationships/image" Target="../media/image2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42.png"/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12" Type="http://schemas.openxmlformats.org/officeDocument/2006/relationships/image" Target="../media/image241.png"/><Relationship Id="rId2" Type="http://schemas.openxmlformats.org/officeDocument/2006/relationships/image" Target="../media/image231.png"/><Relationship Id="rId16" Type="http://schemas.openxmlformats.org/officeDocument/2006/relationships/image" Target="../media/image2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5.png"/><Relationship Id="rId11" Type="http://schemas.openxmlformats.org/officeDocument/2006/relationships/image" Target="../media/image240.png"/><Relationship Id="rId5" Type="http://schemas.openxmlformats.org/officeDocument/2006/relationships/image" Target="../media/image234.png"/><Relationship Id="rId15" Type="http://schemas.openxmlformats.org/officeDocument/2006/relationships/image" Target="../media/image244.png"/><Relationship Id="rId10" Type="http://schemas.openxmlformats.org/officeDocument/2006/relationships/image" Target="../media/image239.png"/><Relationship Id="rId4" Type="http://schemas.openxmlformats.org/officeDocument/2006/relationships/image" Target="../media/image233.png"/><Relationship Id="rId9" Type="http://schemas.openxmlformats.org/officeDocument/2006/relationships/image" Target="../media/image238.png"/><Relationship Id="rId14" Type="http://schemas.openxmlformats.org/officeDocument/2006/relationships/image" Target="../media/image2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Leveraging and building wrappers for rest API’s with PowerShell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Stephen Owen</a:t>
            </a:r>
          </a:p>
          <a:p>
            <a:r>
              <a:rPr lang="en-US" dirty="0"/>
              <a:t>Automation Engineer</a:t>
            </a:r>
          </a:p>
          <a:p>
            <a:r>
              <a:rPr lang="en-US" dirty="0"/>
              <a:t>Microsoft MVP</a:t>
            </a:r>
          </a:p>
          <a:p>
            <a:r>
              <a:rPr lang="en-US" dirty="0"/>
              <a:t>Wells </a:t>
            </a:r>
            <a:r>
              <a:rPr lang="en-US" dirty="0" err="1"/>
              <a:t>Gargo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Scott Corio</a:t>
            </a:r>
          </a:p>
          <a:p>
            <a:r>
              <a:rPr lang="en-US" dirty="0"/>
              <a:t>Infrastructure Architect</a:t>
            </a:r>
          </a:p>
          <a:p>
            <a:r>
              <a:rPr lang="en-US" dirty="0"/>
              <a:t>Mallinckrodt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919E-193C-423F-BB3C-13BD6669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Resources/References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9086-B0FB-4DCE-95EF-4C9EAA6D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https://docs.microsoft.com/en-us/rest/api/azure/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7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(Dark)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ScottCorio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A few beer brewing medals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A little bit of everything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Eats rabbits (and other meat stuffs)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FoxDeploy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Five Year Microsoft MVP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Scripting and Automation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 Part-rabbit, eats only kale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Scott Corio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Stephen Owen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rest?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cmdlets we can do much</a:t>
            </a:r>
          </a:p>
          <a:p>
            <a:r>
              <a:rPr lang="en-US" dirty="0"/>
              <a:t>Work with third party services</a:t>
            </a:r>
          </a:p>
          <a:p>
            <a:r>
              <a:rPr lang="en-US" dirty="0"/>
              <a:t>Interface with pretty much any system/architecture</a:t>
            </a:r>
          </a:p>
          <a:p>
            <a:r>
              <a:rPr lang="en-US" dirty="0"/>
              <a:t>With REST we can do anything</a:t>
            </a:r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24EA-0AF5-4DB1-8AFC-B1DD7A5B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2A49-1402-460F-8A1D-0C618175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Representational State Transfer</a:t>
            </a:r>
          </a:p>
          <a:p>
            <a:r>
              <a:rPr lang="en-US" dirty="0"/>
              <a:t>A standard way to interact with services</a:t>
            </a:r>
          </a:p>
          <a:p>
            <a:r>
              <a:rPr lang="en-US" dirty="0"/>
              <a:t>Send a POST, PUT, or GET to a URI and….  Something Happens!</a:t>
            </a:r>
          </a:p>
        </p:txBody>
      </p:sp>
    </p:spTree>
    <p:extLst>
      <p:ext uri="{BB962C8B-B14F-4D97-AF65-F5344CB8AC3E}">
        <p14:creationId xmlns:p14="http://schemas.microsoft.com/office/powerpoint/2010/main" val="242142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8C38-60E6-4697-A201-FCD8BDB7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up a rest request?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C9EC-4D39-4412-B81C-9870F4FB4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verb</a:t>
            </a:r>
          </a:p>
          <a:p>
            <a:pPr lvl="1"/>
            <a:r>
              <a:rPr lang="en-US" dirty="0"/>
              <a:t>Defines the kind of operation to perform</a:t>
            </a:r>
          </a:p>
          <a:p>
            <a:r>
              <a:rPr lang="en-US" dirty="0"/>
              <a:t>Header</a:t>
            </a:r>
          </a:p>
          <a:p>
            <a:pPr lvl="1"/>
            <a:r>
              <a:rPr lang="en-US" dirty="0"/>
              <a:t>Allows the client to pass along information about the request</a:t>
            </a:r>
          </a:p>
          <a:p>
            <a:r>
              <a:rPr lang="en-US" dirty="0"/>
              <a:t>Path</a:t>
            </a:r>
          </a:p>
          <a:p>
            <a:r>
              <a:rPr lang="en-US" dirty="0"/>
              <a:t>Message Body</a:t>
            </a:r>
          </a:p>
          <a:p>
            <a:pPr lvl="1"/>
            <a:r>
              <a:rPr lang="en-US" dirty="0"/>
              <a:t>Contains the data</a:t>
            </a:r>
          </a:p>
        </p:txBody>
      </p:sp>
    </p:spTree>
    <p:extLst>
      <p:ext uri="{BB962C8B-B14F-4D97-AF65-F5344CB8AC3E}">
        <p14:creationId xmlns:p14="http://schemas.microsoft.com/office/powerpoint/2010/main" val="155249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D676-80C1-440B-B1C4-3C5DBF8F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EB9A-3282-4328-8DBA-F70CB37C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pPr lvl="1"/>
            <a:r>
              <a:rPr lang="en-US" dirty="0"/>
              <a:t>LIST the contents of an item</a:t>
            </a:r>
          </a:p>
          <a:p>
            <a:r>
              <a:rPr lang="en-US" dirty="0"/>
              <a:t>PUT</a:t>
            </a:r>
          </a:p>
          <a:p>
            <a:pPr lvl="1"/>
            <a:r>
              <a:rPr lang="en-US" dirty="0"/>
              <a:t>REPLACE the contents with the payload</a:t>
            </a:r>
          </a:p>
          <a:p>
            <a:r>
              <a:rPr lang="en-US" dirty="0"/>
              <a:t>POST</a:t>
            </a:r>
          </a:p>
          <a:p>
            <a:pPr lvl="1"/>
            <a:r>
              <a:rPr lang="en-US" dirty="0"/>
              <a:t>CREATE a new item</a:t>
            </a:r>
          </a:p>
          <a:p>
            <a:r>
              <a:rPr lang="en-US" dirty="0"/>
              <a:t>PATCH</a:t>
            </a:r>
          </a:p>
          <a:p>
            <a:pPr lvl="1"/>
            <a:r>
              <a:rPr lang="en-US" dirty="0"/>
              <a:t>UPDATE the provided properties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en-US" dirty="0"/>
              <a:t>DELETE the item</a:t>
            </a:r>
          </a:p>
        </p:txBody>
      </p:sp>
    </p:spTree>
    <p:extLst>
      <p:ext uri="{BB962C8B-B14F-4D97-AF65-F5344CB8AC3E}">
        <p14:creationId xmlns:p14="http://schemas.microsoft.com/office/powerpoint/2010/main" val="88505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00DA-5781-4ECB-AD5C-4033CFA0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en-US" dirty="0" err="1"/>
              <a:t>HEaders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CE880-D6C8-4AA1-AE2D-4C74AB23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by the client to send the type of content it is able to receive (Accept field)</a:t>
            </a:r>
          </a:p>
          <a:p>
            <a:r>
              <a:rPr lang="en-US" dirty="0"/>
              <a:t>MIME Types</a:t>
            </a:r>
          </a:p>
          <a:p>
            <a:pPr lvl="1"/>
            <a:r>
              <a:rPr lang="en-US" dirty="0"/>
              <a:t>text/html</a:t>
            </a:r>
          </a:p>
          <a:p>
            <a:pPr lvl="1"/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pPr lvl="1"/>
            <a:r>
              <a:rPr lang="en-US" dirty="0"/>
              <a:t>text/plain</a:t>
            </a:r>
          </a:p>
          <a:p>
            <a:pPr lvl="1"/>
            <a:r>
              <a:rPr lang="en-US" dirty="0"/>
              <a:t>And more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Authorization: </a:t>
            </a:r>
            <a:r>
              <a:rPr lang="en-US" dirty="0" err="1"/>
              <a:t>SharedKey</a:t>
            </a:r>
            <a:r>
              <a:rPr lang="en-US" dirty="0"/>
              <a:t> &lt;</a:t>
            </a:r>
            <a:r>
              <a:rPr lang="en-US" dirty="0" err="1"/>
              <a:t>WorkspaceID</a:t>
            </a:r>
            <a:r>
              <a:rPr lang="en-US" dirty="0"/>
              <a:t>&gt;:&lt;Signature&gt;</a:t>
            </a:r>
          </a:p>
        </p:txBody>
      </p:sp>
    </p:spTree>
    <p:extLst>
      <p:ext uri="{BB962C8B-B14F-4D97-AF65-F5344CB8AC3E}">
        <p14:creationId xmlns:p14="http://schemas.microsoft.com/office/powerpoint/2010/main" val="214474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086A-94E0-47F5-8558-C93890E1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D8E4-41C4-439A-8A58-94760D5C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request must contain the path to the resources that it intends to interact with</a:t>
            </a:r>
          </a:p>
          <a:p>
            <a:r>
              <a:rPr lang="en-US" dirty="0" err="1"/>
              <a:t>Typicaly</a:t>
            </a:r>
            <a:r>
              <a:rPr lang="en-US" dirty="0"/>
              <a:t> hierarchal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4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7291-BA7D-443E-BBBB-F4D45BCA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9030-A318-426C-8EBF-55608FDC0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"key1": "value1",</a:t>
            </a:r>
          </a:p>
          <a:p>
            <a:r>
              <a:rPr lang="en-US" dirty="0"/>
              <a:t>    "key2": "value2",</a:t>
            </a:r>
          </a:p>
          <a:p>
            <a:r>
              <a:rPr lang="en-US" dirty="0"/>
              <a:t>    "key3": "value3",</a:t>
            </a:r>
          </a:p>
          <a:p>
            <a:r>
              <a:rPr lang="en-US" dirty="0"/>
              <a:t>    "key4": "value4"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"key1": "value5",</a:t>
            </a:r>
          </a:p>
          <a:p>
            <a:r>
              <a:rPr lang="en-US" dirty="0"/>
              <a:t>    "key2": "value6",</a:t>
            </a:r>
          </a:p>
          <a:p>
            <a:r>
              <a:rPr lang="en-US" dirty="0"/>
              <a:t>    "key3": "value7",</a:t>
            </a:r>
          </a:p>
          <a:p>
            <a:r>
              <a:rPr lang="en-US" dirty="0"/>
              <a:t>    "key4": "value8"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6643321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67C035E-9B1C-4484-A318-BE092AC5521E}" vid="{0A64C0E4-2D7C-40A0-8AD9-465A964F5F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6787FB9552CF40BFF026EAAC52FBCA" ma:contentTypeVersion="11" ma:contentTypeDescription="Create a new document." ma:contentTypeScope="" ma:versionID="2ed11b2951b71aca28e6ba8b18805bb0">
  <xsd:schema xmlns:xsd="http://www.w3.org/2001/XMLSchema" xmlns:xs="http://www.w3.org/2001/XMLSchema" xmlns:p="http://schemas.microsoft.com/office/2006/metadata/properties" xmlns:ns2="0f628621-369a-46c7-83bd-de17ca407533" xmlns:ns3="994c1987-0261-432a-b2ef-a9da39f1b5e2" targetNamespace="http://schemas.microsoft.com/office/2006/metadata/properties" ma:root="true" ma:fieldsID="86e9b361b53a3abe9d7febc1e69b8376" ns2:_="" ns3:_="">
    <xsd:import namespace="0f628621-369a-46c7-83bd-de17ca407533"/>
    <xsd:import namespace="994c1987-0261-432a-b2ef-a9da39f1b5e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28621-369a-46c7-83bd-de17ca4075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c1987-0261-432a-b2ef-a9da39f1b5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F96CB3-579C-4369-8AB2-D91B353AC245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994c1987-0261-432a-b2ef-a9da39f1b5e2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0f628621-369a-46c7-83bd-de17ca407533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43542BB8-022C-40FE-A268-491142681E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628621-369a-46c7-83bd-de17ca407533"/>
    <ds:schemaRef ds:uri="994c1987-0261-432a-b2ef-a9da39f1b5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MMSJazz</Template>
  <TotalTime>21</TotalTime>
  <Words>416</Words>
  <Application>Microsoft Office PowerPoint</Application>
  <PresentationFormat>Widescreen</PresentationFormat>
  <Paragraphs>113</Paragraphs>
  <Slides>28</Slides>
  <Notes>0</Notes>
  <HiddenSlides>17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Leveraging and building wrappers for rest API’s with PowerShell</vt:lpstr>
      <vt:lpstr>PowerPoint Presentation</vt:lpstr>
      <vt:lpstr>Why do we need rest?</vt:lpstr>
      <vt:lpstr>What is rest?</vt:lpstr>
      <vt:lpstr>What makes up a rest request?</vt:lpstr>
      <vt:lpstr>Rest Verbs</vt:lpstr>
      <vt:lpstr>REST HEaders</vt:lpstr>
      <vt:lpstr>REST  Paths</vt:lpstr>
      <vt:lpstr>REST Body</vt:lpstr>
      <vt:lpstr>PowerPoint Presentation</vt:lpstr>
      <vt:lpstr>Resources/References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and building wrappers for rest API’s with PowerShell</dc:title>
  <dc:creator>Scott Corio</dc:creator>
  <cp:keywords>No Restrictions</cp:keywords>
  <cp:lastModifiedBy>Scott Corio</cp:lastModifiedBy>
  <cp:revision>3</cp:revision>
  <dcterms:created xsi:type="dcterms:W3CDTF">2019-09-15T17:26:58Z</dcterms:created>
  <dcterms:modified xsi:type="dcterms:W3CDTF">2019-09-15T17:48:37Z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0x010100066787FB9552CF40BFF026EAAC52FBCA</vt:lpwstr>
  </property>
</Properties>
</file>