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0" r:id="rId5"/>
    <p:sldId id="257" r:id="rId6"/>
    <p:sldId id="258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7" r:id="rId20"/>
    <p:sldId id="276" r:id="rId21"/>
    <p:sldId id="275" r:id="rId22"/>
    <p:sldId id="279" r:id="rId23"/>
    <p:sldId id="278" r:id="rId24"/>
    <p:sldId id="282" r:id="rId25"/>
    <p:sldId id="281" r:id="rId26"/>
    <p:sldId id="280" r:id="rId27"/>
    <p:sldId id="262" r:id="rId28"/>
    <p:sldId id="263" r:id="rId29"/>
    <p:sldId id="2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25DAB-748E-484C-B973-1F22CE6390CA}" v="2794" dt="2023-03-18T19:45:47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86410" autoAdjust="0"/>
  </p:normalViewPr>
  <p:slideViewPr>
    <p:cSldViewPr snapToGrid="0">
      <p:cViewPr varScale="1">
        <p:scale>
          <a:sx n="118" d="100"/>
          <a:sy n="118" d="100"/>
        </p:scale>
        <p:origin x="132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be1492c70b6d8a8" providerId="LiveId" clId="{ADC25DAB-748E-484C-B973-1F22CE6390CA}"/>
    <pc:docChg chg="undo custSel addSld modSld sldOrd">
      <pc:chgData name="" userId="dbe1492c70b6d8a8" providerId="LiveId" clId="{ADC25DAB-748E-484C-B973-1F22CE6390CA}" dt="2023-03-18T19:45:47.389" v="2793" actId="20577"/>
      <pc:docMkLst>
        <pc:docMk/>
      </pc:docMkLst>
      <pc:sldChg chg="modSp">
        <pc:chgData name="" userId="dbe1492c70b6d8a8" providerId="LiveId" clId="{ADC25DAB-748E-484C-B973-1F22CE6390CA}" dt="2023-03-18T17:33:59.013" v="74" actId="20577"/>
        <pc:sldMkLst>
          <pc:docMk/>
          <pc:sldMk cId="4018952155" sldId="256"/>
        </pc:sldMkLst>
        <pc:spChg chg="mod">
          <ac:chgData name="" userId="dbe1492c70b6d8a8" providerId="LiveId" clId="{ADC25DAB-748E-484C-B973-1F22CE6390CA}" dt="2023-03-18T17:33:46.825" v="30" actId="20577"/>
          <ac:spMkLst>
            <pc:docMk/>
            <pc:sldMk cId="4018952155" sldId="256"/>
            <ac:spMk id="2" creationId="{2313B669-2341-DF39-C682-5CB469879095}"/>
          </ac:spMkLst>
        </pc:spChg>
        <pc:spChg chg="mod">
          <ac:chgData name="" userId="dbe1492c70b6d8a8" providerId="LiveId" clId="{ADC25DAB-748E-484C-B973-1F22CE6390CA}" dt="2023-03-18T17:33:59.013" v="74" actId="20577"/>
          <ac:spMkLst>
            <pc:docMk/>
            <pc:sldMk cId="4018952155" sldId="256"/>
            <ac:spMk id="3" creationId="{B7806C1F-6D02-FA11-F860-B05CFAC0C160}"/>
          </ac:spMkLst>
        </pc:spChg>
      </pc:sldChg>
      <pc:sldChg chg="modSp">
        <pc:chgData name="" userId="dbe1492c70b6d8a8" providerId="LiveId" clId="{ADC25DAB-748E-484C-B973-1F22CE6390CA}" dt="2023-03-18T17:43:46.553" v="403" actId="20577"/>
        <pc:sldMkLst>
          <pc:docMk/>
          <pc:sldMk cId="2692478915" sldId="257"/>
        </pc:sldMkLst>
        <pc:spChg chg="mod">
          <ac:chgData name="" userId="dbe1492c70b6d8a8" providerId="LiveId" clId="{ADC25DAB-748E-484C-B973-1F22CE6390CA}" dt="2023-03-18T17:42:03.977" v="260" actId="20577"/>
          <ac:spMkLst>
            <pc:docMk/>
            <pc:sldMk cId="2692478915" sldId="257"/>
            <ac:spMk id="2" creationId="{8CB54686-E403-224A-570D-6AD1962FEB8C}"/>
          </ac:spMkLst>
        </pc:spChg>
        <pc:spChg chg="mod">
          <ac:chgData name="" userId="dbe1492c70b6d8a8" providerId="LiveId" clId="{ADC25DAB-748E-484C-B973-1F22CE6390CA}" dt="2023-03-18T17:43:46.553" v="403" actId="20577"/>
          <ac:spMkLst>
            <pc:docMk/>
            <pc:sldMk cId="2692478915" sldId="257"/>
            <ac:spMk id="3" creationId="{2E47C443-A519-CA6C-F515-F098DE1D8E32}"/>
          </ac:spMkLst>
        </pc:spChg>
      </pc:sldChg>
      <pc:sldChg chg="modSp ord">
        <pc:chgData name="" userId="dbe1492c70b6d8a8" providerId="LiveId" clId="{ADC25DAB-748E-484C-B973-1F22CE6390CA}" dt="2023-03-18T17:44:30.893" v="451" actId="20577"/>
        <pc:sldMkLst>
          <pc:docMk/>
          <pc:sldMk cId="2279942714" sldId="258"/>
        </pc:sldMkLst>
        <pc:spChg chg="mod">
          <ac:chgData name="" userId="dbe1492c70b6d8a8" providerId="LiveId" clId="{ADC25DAB-748E-484C-B973-1F22CE6390CA}" dt="2023-03-18T17:44:30.893" v="451" actId="20577"/>
          <ac:spMkLst>
            <pc:docMk/>
            <pc:sldMk cId="2279942714" sldId="258"/>
            <ac:spMk id="4" creationId="{2FD73D28-962F-8E43-5907-544A140D2750}"/>
          </ac:spMkLst>
        </pc:spChg>
        <pc:spChg chg="mod">
          <ac:chgData name="" userId="dbe1492c70b6d8a8" providerId="LiveId" clId="{ADC25DAB-748E-484C-B973-1F22CE6390CA}" dt="2023-03-18T17:44:24.270" v="446" actId="20577"/>
          <ac:spMkLst>
            <pc:docMk/>
            <pc:sldMk cId="2279942714" sldId="258"/>
            <ac:spMk id="5" creationId="{3B30A130-0D00-7790-26E9-044787E6435F}"/>
          </ac:spMkLst>
        </pc:spChg>
      </pc:sldChg>
      <pc:sldChg chg="modSp">
        <pc:chgData name="" userId="dbe1492c70b6d8a8" providerId="LiveId" clId="{ADC25DAB-748E-484C-B973-1F22CE6390CA}" dt="2023-03-18T17:51:03.571" v="938" actId="20577"/>
        <pc:sldMkLst>
          <pc:docMk/>
          <pc:sldMk cId="2998567692" sldId="259"/>
        </pc:sldMkLst>
        <pc:spChg chg="mod">
          <ac:chgData name="" userId="dbe1492c70b6d8a8" providerId="LiveId" clId="{ADC25DAB-748E-484C-B973-1F22CE6390CA}" dt="2023-03-18T17:50:45.472" v="891" actId="20577"/>
          <ac:spMkLst>
            <pc:docMk/>
            <pc:sldMk cId="2998567692" sldId="259"/>
            <ac:spMk id="4" creationId="{526BC2B6-AE2C-3E1D-788D-592ABCDC14E7}"/>
          </ac:spMkLst>
        </pc:spChg>
        <pc:spChg chg="mod">
          <ac:chgData name="" userId="dbe1492c70b6d8a8" providerId="LiveId" clId="{ADC25DAB-748E-484C-B973-1F22CE6390CA}" dt="2023-03-18T17:51:03.571" v="938" actId="20577"/>
          <ac:spMkLst>
            <pc:docMk/>
            <pc:sldMk cId="2998567692" sldId="259"/>
            <ac:spMk id="5" creationId="{CE5050AF-7D60-7B16-0E17-6467A67E504A}"/>
          </ac:spMkLst>
        </pc:spChg>
      </pc:sldChg>
      <pc:sldChg chg="delSp modSp">
        <pc:chgData name="" userId="dbe1492c70b6d8a8" providerId="LiveId" clId="{ADC25DAB-748E-484C-B973-1F22CE6390CA}" dt="2023-03-18T17:41:19.718" v="223" actId="20577"/>
        <pc:sldMkLst>
          <pc:docMk/>
          <pc:sldMk cId="2749782532" sldId="260"/>
        </pc:sldMkLst>
        <pc:spChg chg="mod">
          <ac:chgData name="" userId="dbe1492c70b6d8a8" providerId="LiveId" clId="{ADC25DAB-748E-484C-B973-1F22CE6390CA}" dt="2023-03-18T17:34:08.636" v="85" actId="20577"/>
          <ac:spMkLst>
            <pc:docMk/>
            <pc:sldMk cId="2749782532" sldId="260"/>
            <ac:spMk id="4" creationId="{1BFB68CD-CB12-32EF-1CFE-54C294C3E92D}"/>
          </ac:spMkLst>
        </pc:spChg>
        <pc:spChg chg="mod">
          <ac:chgData name="" userId="dbe1492c70b6d8a8" providerId="LiveId" clId="{ADC25DAB-748E-484C-B973-1F22CE6390CA}" dt="2023-03-18T17:34:44.362" v="153" actId="20577"/>
          <ac:spMkLst>
            <pc:docMk/>
            <pc:sldMk cId="2749782532" sldId="260"/>
            <ac:spMk id="5" creationId="{BE1E5CAD-23FE-A4D7-B096-3334A7D79C8B}"/>
          </ac:spMkLst>
        </pc:spChg>
        <pc:spChg chg="mod">
          <ac:chgData name="" userId="dbe1492c70b6d8a8" providerId="LiveId" clId="{ADC25DAB-748E-484C-B973-1F22CE6390CA}" dt="2023-03-18T17:40:02.094" v="219" actId="20577"/>
          <ac:spMkLst>
            <pc:docMk/>
            <pc:sldMk cId="2749782532" sldId="260"/>
            <ac:spMk id="6" creationId="{86485DDC-10A4-A946-6EE8-700508002C72}"/>
          </ac:spMkLst>
        </pc:spChg>
        <pc:spChg chg="mod">
          <ac:chgData name="" userId="dbe1492c70b6d8a8" providerId="LiveId" clId="{ADC25DAB-748E-484C-B973-1F22CE6390CA}" dt="2023-03-18T17:41:19.718" v="223" actId="20577"/>
          <ac:spMkLst>
            <pc:docMk/>
            <pc:sldMk cId="2749782532" sldId="260"/>
            <ac:spMk id="7" creationId="{9FC71F19-CB0D-6056-8B2E-7670D5A913DD}"/>
          </ac:spMkLst>
        </pc:spChg>
        <pc:spChg chg="mod">
          <ac:chgData name="" userId="dbe1492c70b6d8a8" providerId="LiveId" clId="{ADC25DAB-748E-484C-B973-1F22CE6390CA}" dt="2023-03-18T17:34:15.589" v="112" actId="20577"/>
          <ac:spMkLst>
            <pc:docMk/>
            <pc:sldMk cId="2749782532" sldId="260"/>
            <ac:spMk id="8" creationId="{20280E57-51A9-979B-C838-5F016A209FD7}"/>
          </ac:spMkLst>
        </pc:spChg>
        <pc:spChg chg="mod">
          <ac:chgData name="" userId="dbe1492c70b6d8a8" providerId="LiveId" clId="{ADC25DAB-748E-484C-B973-1F22CE6390CA}" dt="2023-03-18T17:34:37.907" v="136" actId="20577"/>
          <ac:spMkLst>
            <pc:docMk/>
            <pc:sldMk cId="2749782532" sldId="260"/>
            <ac:spMk id="9" creationId="{F7177573-C298-FAF8-2140-0326B263D0A5}"/>
          </ac:spMkLst>
        </pc:spChg>
        <pc:picChg chg="mod">
          <ac:chgData name="" userId="dbe1492c70b6d8a8" providerId="LiveId" clId="{ADC25DAB-748E-484C-B973-1F22CE6390CA}" dt="2023-03-18T17:35:46.636" v="155" actId="14826"/>
          <ac:picMkLst>
            <pc:docMk/>
            <pc:sldMk cId="2749782532" sldId="260"/>
            <ac:picMk id="11" creationId="{E25A340F-1F9B-DA96-FDB6-3299A6F777AE}"/>
          </ac:picMkLst>
        </pc:picChg>
        <pc:picChg chg="mod">
          <ac:chgData name="" userId="dbe1492c70b6d8a8" providerId="LiveId" clId="{ADC25DAB-748E-484C-B973-1F22CE6390CA}" dt="2023-03-18T17:35:41.209" v="154" actId="14826"/>
          <ac:picMkLst>
            <pc:docMk/>
            <pc:sldMk cId="2749782532" sldId="260"/>
            <ac:picMk id="13" creationId="{62CD6E66-EAB9-E15A-71BD-FB2D4F9AE9AD}"/>
          </ac:picMkLst>
        </pc:picChg>
        <pc:picChg chg="del">
          <ac:chgData name="" userId="dbe1492c70b6d8a8" providerId="LiveId" clId="{ADC25DAB-748E-484C-B973-1F22CE6390CA}" dt="2023-03-18T17:34:20.554" v="114" actId="478"/>
          <ac:picMkLst>
            <pc:docMk/>
            <pc:sldMk cId="2749782532" sldId="260"/>
            <ac:picMk id="15" creationId="{4F1CD07A-85F5-AECD-8E30-561F4CCE4F73}"/>
          </ac:picMkLst>
        </pc:picChg>
        <pc:picChg chg="del">
          <ac:chgData name="" userId="dbe1492c70b6d8a8" providerId="LiveId" clId="{ADC25DAB-748E-484C-B973-1F22CE6390CA}" dt="2023-03-18T17:34:22.651" v="116" actId="478"/>
          <ac:picMkLst>
            <pc:docMk/>
            <pc:sldMk cId="2749782532" sldId="260"/>
            <ac:picMk id="17" creationId="{D6325788-95BD-231B-1C1F-CB98DC47FAB0}"/>
          </ac:picMkLst>
        </pc:picChg>
        <pc:picChg chg="del">
          <ac:chgData name="" userId="dbe1492c70b6d8a8" providerId="LiveId" clId="{ADC25DAB-748E-484C-B973-1F22CE6390CA}" dt="2023-03-18T17:34:21.754" v="115" actId="478"/>
          <ac:picMkLst>
            <pc:docMk/>
            <pc:sldMk cId="2749782532" sldId="260"/>
            <ac:picMk id="18" creationId="{EC8A4FE7-F42A-5D6E-5813-97962B566246}"/>
          </ac:picMkLst>
        </pc:picChg>
      </pc:sldChg>
      <pc:sldChg chg="addSp delSp modSp add">
        <pc:chgData name="" userId="dbe1492c70b6d8a8" providerId="LiveId" clId="{ADC25DAB-748E-484C-B973-1F22CE6390CA}" dt="2023-03-18T17:49:18.335" v="877" actId="20577"/>
        <pc:sldMkLst>
          <pc:docMk/>
          <pc:sldMk cId="3784392826" sldId="264"/>
        </pc:sldMkLst>
        <pc:spChg chg="del">
          <ac:chgData name="" userId="dbe1492c70b6d8a8" providerId="LiveId" clId="{ADC25DAB-748E-484C-B973-1F22CE6390CA}" dt="2023-03-18T17:44:48.627" v="453"/>
          <ac:spMkLst>
            <pc:docMk/>
            <pc:sldMk cId="3784392826" sldId="264"/>
            <ac:spMk id="2" creationId="{1462373F-A9B6-4CA9-AD1E-0AC5D2FD9C37}"/>
          </ac:spMkLst>
        </pc:spChg>
        <pc:spChg chg="del">
          <ac:chgData name="" userId="dbe1492c70b6d8a8" providerId="LiveId" clId="{ADC25DAB-748E-484C-B973-1F22CE6390CA}" dt="2023-03-18T17:44:48.627" v="453"/>
          <ac:spMkLst>
            <pc:docMk/>
            <pc:sldMk cId="3784392826" sldId="264"/>
            <ac:spMk id="3" creationId="{FEC93096-7BC0-41C5-9491-1160EB7AECBF}"/>
          </ac:spMkLst>
        </pc:spChg>
        <pc:spChg chg="add mod">
          <ac:chgData name="" userId="dbe1492c70b6d8a8" providerId="LiveId" clId="{ADC25DAB-748E-484C-B973-1F22CE6390CA}" dt="2023-03-18T17:44:54.302" v="469" actId="20577"/>
          <ac:spMkLst>
            <pc:docMk/>
            <pc:sldMk cId="3784392826" sldId="264"/>
            <ac:spMk id="4" creationId="{47398C10-41EA-4951-A0E8-6EA900EE265C}"/>
          </ac:spMkLst>
        </pc:spChg>
        <pc:spChg chg="add mod">
          <ac:chgData name="" userId="dbe1492c70b6d8a8" providerId="LiveId" clId="{ADC25DAB-748E-484C-B973-1F22CE6390CA}" dt="2023-03-18T17:49:18.335" v="877" actId="20577"/>
          <ac:spMkLst>
            <pc:docMk/>
            <pc:sldMk cId="3784392826" sldId="264"/>
            <ac:spMk id="5" creationId="{815A6F1B-7CEE-450F-9EC9-BC5F745D0B4E}"/>
          </ac:spMkLst>
        </pc:spChg>
      </pc:sldChg>
      <pc:sldChg chg="addSp delSp modSp add">
        <pc:chgData name="" userId="dbe1492c70b6d8a8" providerId="LiveId" clId="{ADC25DAB-748E-484C-B973-1F22CE6390CA}" dt="2023-03-18T17:53:25.064" v="996" actId="20577"/>
        <pc:sldMkLst>
          <pc:docMk/>
          <pc:sldMk cId="1222080484" sldId="265"/>
        </pc:sldMkLst>
        <pc:spChg chg="del">
          <ac:chgData name="" userId="dbe1492c70b6d8a8" providerId="LiveId" clId="{ADC25DAB-748E-484C-B973-1F22CE6390CA}" dt="2023-03-18T17:51:16.423" v="940"/>
          <ac:spMkLst>
            <pc:docMk/>
            <pc:sldMk cId="1222080484" sldId="265"/>
            <ac:spMk id="2" creationId="{DA5C01D8-991C-4B40-A062-DE608FFCF524}"/>
          </ac:spMkLst>
        </pc:spChg>
        <pc:spChg chg="del">
          <ac:chgData name="" userId="dbe1492c70b6d8a8" providerId="LiveId" clId="{ADC25DAB-748E-484C-B973-1F22CE6390CA}" dt="2023-03-18T17:51:16.423" v="940"/>
          <ac:spMkLst>
            <pc:docMk/>
            <pc:sldMk cId="1222080484" sldId="265"/>
            <ac:spMk id="3" creationId="{64BBB82D-52B2-4B19-B6C2-5C7AB44ABE45}"/>
          </ac:spMkLst>
        </pc:spChg>
        <pc:spChg chg="add mod">
          <ac:chgData name="" userId="dbe1492c70b6d8a8" providerId="LiveId" clId="{ADC25DAB-748E-484C-B973-1F22CE6390CA}" dt="2023-03-18T17:53:11.952" v="967" actId="20577"/>
          <ac:spMkLst>
            <pc:docMk/>
            <pc:sldMk cId="1222080484" sldId="265"/>
            <ac:spMk id="4" creationId="{F08C5F52-B58A-4CF9-BEF1-BACEEB2D5459}"/>
          </ac:spMkLst>
        </pc:spChg>
        <pc:spChg chg="add mod">
          <ac:chgData name="" userId="dbe1492c70b6d8a8" providerId="LiveId" clId="{ADC25DAB-748E-484C-B973-1F22CE6390CA}" dt="2023-03-18T17:53:25.064" v="996" actId="20577"/>
          <ac:spMkLst>
            <pc:docMk/>
            <pc:sldMk cId="1222080484" sldId="265"/>
            <ac:spMk id="5" creationId="{C22CE951-1BE8-4002-A6EB-B2A3013F37AA}"/>
          </ac:spMkLst>
        </pc:spChg>
      </pc:sldChg>
      <pc:sldChg chg="addSp delSp modSp add">
        <pc:chgData name="" userId="dbe1492c70b6d8a8" providerId="LiveId" clId="{ADC25DAB-748E-484C-B973-1F22CE6390CA}" dt="2023-03-18T17:56:53.627" v="1283" actId="20577"/>
        <pc:sldMkLst>
          <pc:docMk/>
          <pc:sldMk cId="1836775151" sldId="266"/>
        </pc:sldMkLst>
        <pc:spChg chg="del">
          <ac:chgData name="" userId="dbe1492c70b6d8a8" providerId="LiveId" clId="{ADC25DAB-748E-484C-B973-1F22CE6390CA}" dt="2023-03-18T17:53:38.910" v="999"/>
          <ac:spMkLst>
            <pc:docMk/>
            <pc:sldMk cId="1836775151" sldId="266"/>
            <ac:spMk id="2" creationId="{E6DBC35F-DB54-467E-9719-D7F5456ED403}"/>
          </ac:spMkLst>
        </pc:spChg>
        <pc:spChg chg="del">
          <ac:chgData name="" userId="dbe1492c70b6d8a8" providerId="LiveId" clId="{ADC25DAB-748E-484C-B973-1F22CE6390CA}" dt="2023-03-18T17:53:38.910" v="999"/>
          <ac:spMkLst>
            <pc:docMk/>
            <pc:sldMk cId="1836775151" sldId="266"/>
            <ac:spMk id="3" creationId="{0920FEE5-B642-436D-9D14-B9F67B07FBBF}"/>
          </ac:spMkLst>
        </pc:spChg>
        <pc:spChg chg="add mod">
          <ac:chgData name="" userId="dbe1492c70b6d8a8" providerId="LiveId" clId="{ADC25DAB-748E-484C-B973-1F22CE6390CA}" dt="2023-03-18T17:53:49.776" v="1013" actId="20577"/>
          <ac:spMkLst>
            <pc:docMk/>
            <pc:sldMk cId="1836775151" sldId="266"/>
            <ac:spMk id="4" creationId="{41ADD2DE-DA19-4004-9E86-DC3AC8177A04}"/>
          </ac:spMkLst>
        </pc:spChg>
        <pc:spChg chg="add mod">
          <ac:chgData name="" userId="dbe1492c70b6d8a8" providerId="LiveId" clId="{ADC25DAB-748E-484C-B973-1F22CE6390CA}" dt="2023-03-18T17:56:53.627" v="1283" actId="20577"/>
          <ac:spMkLst>
            <pc:docMk/>
            <pc:sldMk cId="1836775151" sldId="266"/>
            <ac:spMk id="5" creationId="{1E9934F4-EC4D-400D-8939-34B13BAD9F67}"/>
          </ac:spMkLst>
        </pc:spChg>
      </pc:sldChg>
      <pc:sldChg chg="addSp delSp modSp add">
        <pc:chgData name="" userId="dbe1492c70b6d8a8" providerId="LiveId" clId="{ADC25DAB-748E-484C-B973-1F22CE6390CA}" dt="2023-03-18T18:00:17.460" v="1352" actId="20577"/>
        <pc:sldMkLst>
          <pc:docMk/>
          <pc:sldMk cId="4225379118" sldId="267"/>
        </pc:sldMkLst>
        <pc:spChg chg="del">
          <ac:chgData name="" userId="dbe1492c70b6d8a8" providerId="LiveId" clId="{ADC25DAB-748E-484C-B973-1F22CE6390CA}" dt="2023-03-18T17:59:47.127" v="1285"/>
          <ac:spMkLst>
            <pc:docMk/>
            <pc:sldMk cId="4225379118" sldId="267"/>
            <ac:spMk id="2" creationId="{F1CE50AC-1742-43E8-8AA2-74CAB0AD9BC5}"/>
          </ac:spMkLst>
        </pc:spChg>
        <pc:spChg chg="del">
          <ac:chgData name="" userId="dbe1492c70b6d8a8" providerId="LiveId" clId="{ADC25DAB-748E-484C-B973-1F22CE6390CA}" dt="2023-03-18T17:59:47.127" v="1285"/>
          <ac:spMkLst>
            <pc:docMk/>
            <pc:sldMk cId="4225379118" sldId="267"/>
            <ac:spMk id="3" creationId="{A45DEAC0-E423-4BBA-A75D-F85418911871}"/>
          </ac:spMkLst>
        </pc:spChg>
        <pc:spChg chg="add mod">
          <ac:chgData name="" userId="dbe1492c70b6d8a8" providerId="LiveId" clId="{ADC25DAB-748E-484C-B973-1F22CE6390CA}" dt="2023-03-18T18:00:01.315" v="1306" actId="20577"/>
          <ac:spMkLst>
            <pc:docMk/>
            <pc:sldMk cId="4225379118" sldId="267"/>
            <ac:spMk id="4" creationId="{82E743A9-2328-4EAE-A139-C409E572AD92}"/>
          </ac:spMkLst>
        </pc:spChg>
        <pc:spChg chg="add mod">
          <ac:chgData name="" userId="dbe1492c70b6d8a8" providerId="LiveId" clId="{ADC25DAB-748E-484C-B973-1F22CE6390CA}" dt="2023-03-18T18:00:17.460" v="1352" actId="20577"/>
          <ac:spMkLst>
            <pc:docMk/>
            <pc:sldMk cId="4225379118" sldId="267"/>
            <ac:spMk id="5" creationId="{3113C84B-0942-4BAF-BCD8-3B3098254A73}"/>
          </ac:spMkLst>
        </pc:spChg>
      </pc:sldChg>
      <pc:sldChg chg="modSp add">
        <pc:chgData name="" userId="dbe1492c70b6d8a8" providerId="LiveId" clId="{ADC25DAB-748E-484C-B973-1F22CE6390CA}" dt="2023-03-18T18:35:26.364" v="2358" actId="20577"/>
        <pc:sldMkLst>
          <pc:docMk/>
          <pc:sldMk cId="3902425365" sldId="268"/>
        </pc:sldMkLst>
        <pc:spChg chg="mod">
          <ac:chgData name="" userId="dbe1492c70b6d8a8" providerId="LiveId" clId="{ADC25DAB-748E-484C-B973-1F22CE6390CA}" dt="2023-03-18T18:01:38.177" v="1361" actId="20577"/>
          <ac:spMkLst>
            <pc:docMk/>
            <pc:sldMk cId="3902425365" sldId="268"/>
            <ac:spMk id="2" creationId="{8F843E36-CD09-419B-B917-38DD87D4D0C7}"/>
          </ac:spMkLst>
        </pc:spChg>
        <pc:spChg chg="mod">
          <ac:chgData name="" userId="dbe1492c70b6d8a8" providerId="LiveId" clId="{ADC25DAB-748E-484C-B973-1F22CE6390CA}" dt="2023-03-18T18:35:26.364" v="2358" actId="20577"/>
          <ac:spMkLst>
            <pc:docMk/>
            <pc:sldMk cId="3902425365" sldId="268"/>
            <ac:spMk id="3" creationId="{BD7CADAD-256D-462F-AE6F-C6AC39EBBD9D}"/>
          </ac:spMkLst>
        </pc:spChg>
      </pc:sldChg>
      <pc:sldChg chg="addSp delSp modSp add">
        <pc:chgData name="" userId="dbe1492c70b6d8a8" providerId="LiveId" clId="{ADC25DAB-748E-484C-B973-1F22CE6390CA}" dt="2023-03-18T18:57:13.294" v="2509" actId="20577"/>
        <pc:sldMkLst>
          <pc:docMk/>
          <pc:sldMk cId="3163722154" sldId="269"/>
        </pc:sldMkLst>
        <pc:spChg chg="del">
          <ac:chgData name="" userId="dbe1492c70b6d8a8" providerId="LiveId" clId="{ADC25DAB-748E-484C-B973-1F22CE6390CA}" dt="2023-03-18T18:03:14.811" v="1381"/>
          <ac:spMkLst>
            <pc:docMk/>
            <pc:sldMk cId="3163722154" sldId="269"/>
            <ac:spMk id="2" creationId="{2CF9CC36-CF4C-4CD5-A11E-695538AA0C13}"/>
          </ac:spMkLst>
        </pc:spChg>
        <pc:spChg chg="del">
          <ac:chgData name="" userId="dbe1492c70b6d8a8" providerId="LiveId" clId="{ADC25DAB-748E-484C-B973-1F22CE6390CA}" dt="2023-03-18T18:03:14.811" v="1381"/>
          <ac:spMkLst>
            <pc:docMk/>
            <pc:sldMk cId="3163722154" sldId="269"/>
            <ac:spMk id="3" creationId="{5EB012D8-200E-458D-946F-504F70E79EC9}"/>
          </ac:spMkLst>
        </pc:spChg>
        <pc:spChg chg="add mod">
          <ac:chgData name="" userId="dbe1492c70b6d8a8" providerId="LiveId" clId="{ADC25DAB-748E-484C-B973-1F22CE6390CA}" dt="2023-03-18T18:35:46.968" v="2406" actId="20577"/>
          <ac:spMkLst>
            <pc:docMk/>
            <pc:sldMk cId="3163722154" sldId="269"/>
            <ac:spMk id="4" creationId="{5A896C91-36B7-41FC-B701-EE4999676ABE}"/>
          </ac:spMkLst>
        </pc:spChg>
        <pc:spChg chg="add mod">
          <ac:chgData name="" userId="dbe1492c70b6d8a8" providerId="LiveId" clId="{ADC25DAB-748E-484C-B973-1F22CE6390CA}" dt="2023-03-18T18:57:13.294" v="2509" actId="20577"/>
          <ac:spMkLst>
            <pc:docMk/>
            <pc:sldMk cId="3163722154" sldId="269"/>
            <ac:spMk id="5" creationId="{3162159E-D852-4555-A839-F6CF64541DCB}"/>
          </ac:spMkLst>
        </pc:spChg>
      </pc:sldChg>
      <pc:sldChg chg="addSp delSp modSp add">
        <pc:chgData name="" userId="dbe1492c70b6d8a8" providerId="LiveId" clId="{ADC25DAB-748E-484C-B973-1F22CE6390CA}" dt="2023-03-18T18:35:40.381" v="2397" actId="20577"/>
        <pc:sldMkLst>
          <pc:docMk/>
          <pc:sldMk cId="178588196" sldId="270"/>
        </pc:sldMkLst>
        <pc:spChg chg="del">
          <ac:chgData name="" userId="dbe1492c70b6d8a8" providerId="LiveId" clId="{ADC25DAB-748E-484C-B973-1F22CE6390CA}" dt="2023-03-18T18:03:18.732" v="1382"/>
          <ac:spMkLst>
            <pc:docMk/>
            <pc:sldMk cId="178588196" sldId="270"/>
            <ac:spMk id="2" creationId="{430A4D62-FF2E-411D-B8B7-40F493BAD75E}"/>
          </ac:spMkLst>
        </pc:spChg>
        <pc:spChg chg="del">
          <ac:chgData name="" userId="dbe1492c70b6d8a8" providerId="LiveId" clId="{ADC25DAB-748E-484C-B973-1F22CE6390CA}" dt="2023-03-18T18:03:18.732" v="1382"/>
          <ac:spMkLst>
            <pc:docMk/>
            <pc:sldMk cId="178588196" sldId="270"/>
            <ac:spMk id="3" creationId="{033EE4C3-15FB-42A5-B2BB-FDEDFCB30F2F}"/>
          </ac:spMkLst>
        </pc:spChg>
        <pc:spChg chg="add mod">
          <ac:chgData name="" userId="dbe1492c70b6d8a8" providerId="LiveId" clId="{ADC25DAB-748E-484C-B973-1F22CE6390CA}" dt="2023-03-18T18:03:28.503" v="1407" actId="20577"/>
          <ac:spMkLst>
            <pc:docMk/>
            <pc:sldMk cId="178588196" sldId="270"/>
            <ac:spMk id="4" creationId="{35D4590D-CB3A-4801-B597-EEE041DF7DDF}"/>
          </ac:spMkLst>
        </pc:spChg>
        <pc:spChg chg="add mod">
          <ac:chgData name="" userId="dbe1492c70b6d8a8" providerId="LiveId" clId="{ADC25DAB-748E-484C-B973-1F22CE6390CA}" dt="2023-03-18T18:35:40.381" v="2397" actId="20577"/>
          <ac:spMkLst>
            <pc:docMk/>
            <pc:sldMk cId="178588196" sldId="270"/>
            <ac:spMk id="5" creationId="{17C0AB94-C521-447B-A763-BAB20A1A3048}"/>
          </ac:spMkLst>
        </pc:spChg>
      </pc:sldChg>
      <pc:sldChg chg="modSp add">
        <pc:chgData name="" userId="dbe1492c70b6d8a8" providerId="LiveId" clId="{ADC25DAB-748E-484C-B973-1F22CE6390CA}" dt="2023-03-18T18:04:03.360" v="1482" actId="20577"/>
        <pc:sldMkLst>
          <pc:docMk/>
          <pc:sldMk cId="1432431233" sldId="271"/>
        </pc:sldMkLst>
        <pc:spChg chg="mod">
          <ac:chgData name="" userId="dbe1492c70b6d8a8" providerId="LiveId" clId="{ADC25DAB-748E-484C-B973-1F22CE6390CA}" dt="2023-03-18T18:03:53.638" v="1425" actId="20577"/>
          <ac:spMkLst>
            <pc:docMk/>
            <pc:sldMk cId="1432431233" sldId="271"/>
            <ac:spMk id="2" creationId="{429EA909-0E13-48E5-A851-E8776D97F432}"/>
          </ac:spMkLst>
        </pc:spChg>
        <pc:spChg chg="mod">
          <ac:chgData name="" userId="dbe1492c70b6d8a8" providerId="LiveId" clId="{ADC25DAB-748E-484C-B973-1F22CE6390CA}" dt="2023-03-18T18:04:03.360" v="1482" actId="20577"/>
          <ac:spMkLst>
            <pc:docMk/>
            <pc:sldMk cId="1432431233" sldId="271"/>
            <ac:spMk id="3" creationId="{07325757-C6FB-4526-BDBC-FD07846185FC}"/>
          </ac:spMkLst>
        </pc:spChg>
      </pc:sldChg>
      <pc:sldChg chg="addSp delSp modSp add">
        <pc:chgData name="" userId="dbe1492c70b6d8a8" providerId="LiveId" clId="{ADC25DAB-748E-484C-B973-1F22CE6390CA}" dt="2023-03-18T19:12:31.287" v="2763" actId="20577"/>
        <pc:sldMkLst>
          <pc:docMk/>
          <pc:sldMk cId="1004144946" sldId="272"/>
        </pc:sldMkLst>
        <pc:spChg chg="del">
          <ac:chgData name="" userId="dbe1492c70b6d8a8" providerId="LiveId" clId="{ADC25DAB-748E-484C-B973-1F22CE6390CA}" dt="2023-03-18T18:04:08.351" v="1483"/>
          <ac:spMkLst>
            <pc:docMk/>
            <pc:sldMk cId="1004144946" sldId="272"/>
            <ac:spMk id="2" creationId="{06AD951E-0E75-4B2F-BB33-F56EAE359060}"/>
          </ac:spMkLst>
        </pc:spChg>
        <pc:spChg chg="del">
          <ac:chgData name="" userId="dbe1492c70b6d8a8" providerId="LiveId" clId="{ADC25DAB-748E-484C-B973-1F22CE6390CA}" dt="2023-03-18T18:04:08.351" v="1483"/>
          <ac:spMkLst>
            <pc:docMk/>
            <pc:sldMk cId="1004144946" sldId="272"/>
            <ac:spMk id="3" creationId="{3925535F-B4A8-49DA-B950-A89F2A9BD762}"/>
          </ac:spMkLst>
        </pc:spChg>
        <pc:spChg chg="add mod">
          <ac:chgData name="" userId="dbe1492c70b6d8a8" providerId="LiveId" clId="{ADC25DAB-748E-484C-B973-1F22CE6390CA}" dt="2023-03-18T18:05:21.228" v="1506" actId="20577"/>
          <ac:spMkLst>
            <pc:docMk/>
            <pc:sldMk cId="1004144946" sldId="272"/>
            <ac:spMk id="4" creationId="{DBFBB66B-B880-4A10-866F-D8BCAD82E069}"/>
          </ac:spMkLst>
        </pc:spChg>
        <pc:spChg chg="add mod">
          <ac:chgData name="" userId="dbe1492c70b6d8a8" providerId="LiveId" clId="{ADC25DAB-748E-484C-B973-1F22CE6390CA}" dt="2023-03-18T19:12:31.287" v="2763" actId="20577"/>
          <ac:spMkLst>
            <pc:docMk/>
            <pc:sldMk cId="1004144946" sldId="272"/>
            <ac:spMk id="5" creationId="{8B38C787-7F9E-4F43-B8D6-BD35C7D29E00}"/>
          </ac:spMkLst>
        </pc:spChg>
      </pc:sldChg>
      <pc:sldChg chg="modSp add">
        <pc:chgData name="" userId="dbe1492c70b6d8a8" providerId="LiveId" clId="{ADC25DAB-748E-484C-B973-1F22CE6390CA}" dt="2023-03-18T18:10:29.087" v="1651" actId="20577"/>
        <pc:sldMkLst>
          <pc:docMk/>
          <pc:sldMk cId="3251069663" sldId="273"/>
        </pc:sldMkLst>
        <pc:spChg chg="mod">
          <ac:chgData name="" userId="dbe1492c70b6d8a8" providerId="LiveId" clId="{ADC25DAB-748E-484C-B973-1F22CE6390CA}" dt="2023-03-18T18:08:48.149" v="1608" actId="20577"/>
          <ac:spMkLst>
            <pc:docMk/>
            <pc:sldMk cId="3251069663" sldId="273"/>
            <ac:spMk id="2" creationId="{0C68B297-F3D6-4EB9-8143-E061440FDA39}"/>
          </ac:spMkLst>
        </pc:spChg>
        <pc:spChg chg="mod">
          <ac:chgData name="" userId="dbe1492c70b6d8a8" providerId="LiveId" clId="{ADC25DAB-748E-484C-B973-1F22CE6390CA}" dt="2023-03-18T18:10:29.087" v="1651" actId="20577"/>
          <ac:spMkLst>
            <pc:docMk/>
            <pc:sldMk cId="3251069663" sldId="273"/>
            <ac:spMk id="3" creationId="{30E9CDA2-DA6E-4B5F-875B-CE0C2F7E2443}"/>
          </ac:spMkLst>
        </pc:spChg>
      </pc:sldChg>
      <pc:sldChg chg="addSp delSp modSp add">
        <pc:chgData name="" userId="dbe1492c70b6d8a8" providerId="LiveId" clId="{ADC25DAB-748E-484C-B973-1F22CE6390CA}" dt="2023-03-18T18:08:20.080" v="1581" actId="20577"/>
        <pc:sldMkLst>
          <pc:docMk/>
          <pc:sldMk cId="2929112120" sldId="274"/>
        </pc:sldMkLst>
        <pc:spChg chg="del">
          <ac:chgData name="" userId="dbe1492c70b6d8a8" providerId="LiveId" clId="{ADC25DAB-748E-484C-B973-1F22CE6390CA}" dt="2023-03-18T18:05:27.067" v="1507"/>
          <ac:spMkLst>
            <pc:docMk/>
            <pc:sldMk cId="2929112120" sldId="274"/>
            <ac:spMk id="2" creationId="{5E6171C2-486C-4446-BD7C-50FCDD9D1AA0}"/>
          </ac:spMkLst>
        </pc:spChg>
        <pc:spChg chg="del">
          <ac:chgData name="" userId="dbe1492c70b6d8a8" providerId="LiveId" clId="{ADC25DAB-748E-484C-B973-1F22CE6390CA}" dt="2023-03-18T18:05:27.067" v="1507"/>
          <ac:spMkLst>
            <pc:docMk/>
            <pc:sldMk cId="2929112120" sldId="274"/>
            <ac:spMk id="3" creationId="{3528962B-8CE9-4737-81E1-015AF88C419B}"/>
          </ac:spMkLst>
        </pc:spChg>
        <pc:spChg chg="add mod">
          <ac:chgData name="" userId="dbe1492c70b6d8a8" providerId="LiveId" clId="{ADC25DAB-748E-484C-B973-1F22CE6390CA}" dt="2023-03-18T18:05:41.814" v="1543" actId="20577"/>
          <ac:spMkLst>
            <pc:docMk/>
            <pc:sldMk cId="2929112120" sldId="274"/>
            <ac:spMk id="4" creationId="{66B06504-43AB-4926-B303-FE4379949A1F}"/>
          </ac:spMkLst>
        </pc:spChg>
        <pc:spChg chg="add mod">
          <ac:chgData name="" userId="dbe1492c70b6d8a8" providerId="LiveId" clId="{ADC25DAB-748E-484C-B973-1F22CE6390CA}" dt="2023-03-18T18:08:20.080" v="1581" actId="20577"/>
          <ac:spMkLst>
            <pc:docMk/>
            <pc:sldMk cId="2929112120" sldId="274"/>
            <ac:spMk id="5" creationId="{EEEC96EE-8BEB-4587-9DDA-7BB273EE9329}"/>
          </ac:spMkLst>
        </pc:spChg>
      </pc:sldChg>
      <pc:sldChg chg="modSp add">
        <pc:chgData name="" userId="dbe1492c70b6d8a8" providerId="LiveId" clId="{ADC25DAB-748E-484C-B973-1F22CE6390CA}" dt="2023-03-18T18:13:46.656" v="1859" actId="20577"/>
        <pc:sldMkLst>
          <pc:docMk/>
          <pc:sldMk cId="201272052" sldId="275"/>
        </pc:sldMkLst>
        <pc:spChg chg="mod">
          <ac:chgData name="" userId="dbe1492c70b6d8a8" providerId="LiveId" clId="{ADC25DAB-748E-484C-B973-1F22CE6390CA}" dt="2023-03-18T18:13:42.173" v="1840" actId="20577"/>
          <ac:spMkLst>
            <pc:docMk/>
            <pc:sldMk cId="201272052" sldId="275"/>
            <ac:spMk id="2" creationId="{43B83AD9-7604-4510-A90E-84B8563375E5}"/>
          </ac:spMkLst>
        </pc:spChg>
        <pc:spChg chg="mod">
          <ac:chgData name="" userId="dbe1492c70b6d8a8" providerId="LiveId" clId="{ADC25DAB-748E-484C-B973-1F22CE6390CA}" dt="2023-03-18T18:13:46.656" v="1859" actId="20577"/>
          <ac:spMkLst>
            <pc:docMk/>
            <pc:sldMk cId="201272052" sldId="275"/>
            <ac:spMk id="3" creationId="{642E86C7-90DE-4C51-84D6-09AEC3E486ED}"/>
          </ac:spMkLst>
        </pc:spChg>
      </pc:sldChg>
      <pc:sldChg chg="addSp delSp modSp add">
        <pc:chgData name="" userId="dbe1492c70b6d8a8" providerId="LiveId" clId="{ADC25DAB-748E-484C-B973-1F22CE6390CA}" dt="2023-03-18T18:13:07.478" v="1822" actId="20577"/>
        <pc:sldMkLst>
          <pc:docMk/>
          <pc:sldMk cId="2596694108" sldId="276"/>
        </pc:sldMkLst>
        <pc:spChg chg="del">
          <ac:chgData name="" userId="dbe1492c70b6d8a8" providerId="LiveId" clId="{ADC25DAB-748E-484C-B973-1F22CE6390CA}" dt="2023-03-18T18:10:50.944" v="1665"/>
          <ac:spMkLst>
            <pc:docMk/>
            <pc:sldMk cId="2596694108" sldId="276"/>
            <ac:spMk id="2" creationId="{F71AD5FE-C539-4C71-91A9-27DC39112F1F}"/>
          </ac:spMkLst>
        </pc:spChg>
        <pc:spChg chg="del">
          <ac:chgData name="" userId="dbe1492c70b6d8a8" providerId="LiveId" clId="{ADC25DAB-748E-484C-B973-1F22CE6390CA}" dt="2023-03-18T18:10:50.944" v="1665"/>
          <ac:spMkLst>
            <pc:docMk/>
            <pc:sldMk cId="2596694108" sldId="276"/>
            <ac:spMk id="3" creationId="{D21A7CC7-1EA6-45A7-930F-1524D6C06E1A}"/>
          </ac:spMkLst>
        </pc:spChg>
        <pc:spChg chg="add mod">
          <ac:chgData name="" userId="dbe1492c70b6d8a8" providerId="LiveId" clId="{ADC25DAB-748E-484C-B973-1F22CE6390CA}" dt="2023-03-18T18:12:36.009" v="1700" actId="20577"/>
          <ac:spMkLst>
            <pc:docMk/>
            <pc:sldMk cId="2596694108" sldId="276"/>
            <ac:spMk id="4" creationId="{FC11B802-7F3C-4DE2-A857-664D85ABB139}"/>
          </ac:spMkLst>
        </pc:spChg>
        <pc:spChg chg="add mod">
          <ac:chgData name="" userId="dbe1492c70b6d8a8" providerId="LiveId" clId="{ADC25DAB-748E-484C-B973-1F22CE6390CA}" dt="2023-03-18T18:13:07.478" v="1822" actId="20577"/>
          <ac:spMkLst>
            <pc:docMk/>
            <pc:sldMk cId="2596694108" sldId="276"/>
            <ac:spMk id="5" creationId="{976F934D-54D4-4C7C-91CB-AD0747064887}"/>
          </ac:spMkLst>
        </pc:spChg>
      </pc:sldChg>
      <pc:sldChg chg="addSp delSp modSp add">
        <pc:chgData name="" userId="dbe1492c70b6d8a8" providerId="LiveId" clId="{ADC25DAB-748E-484C-B973-1F22CE6390CA}" dt="2023-03-18T18:10:40.863" v="1664" actId="20577"/>
        <pc:sldMkLst>
          <pc:docMk/>
          <pc:sldMk cId="3475353937" sldId="277"/>
        </pc:sldMkLst>
        <pc:spChg chg="del">
          <ac:chgData name="" userId="dbe1492c70b6d8a8" providerId="LiveId" clId="{ADC25DAB-748E-484C-B973-1F22CE6390CA}" dt="2023-03-18T18:10:34.667" v="1652"/>
          <ac:spMkLst>
            <pc:docMk/>
            <pc:sldMk cId="3475353937" sldId="277"/>
            <ac:spMk id="2" creationId="{7B1B439B-92A7-43D1-92B1-5D2918E6F83E}"/>
          </ac:spMkLst>
        </pc:spChg>
        <pc:spChg chg="del">
          <ac:chgData name="" userId="dbe1492c70b6d8a8" providerId="LiveId" clId="{ADC25DAB-748E-484C-B973-1F22CE6390CA}" dt="2023-03-18T18:10:34.667" v="1652"/>
          <ac:spMkLst>
            <pc:docMk/>
            <pc:sldMk cId="3475353937" sldId="277"/>
            <ac:spMk id="3" creationId="{D413C2DD-1FB7-4125-92C3-A6CA9D9FAF73}"/>
          </ac:spMkLst>
        </pc:spChg>
        <pc:spChg chg="add mod">
          <ac:chgData name="" userId="dbe1492c70b6d8a8" providerId="LiveId" clId="{ADC25DAB-748E-484C-B973-1F22CE6390CA}" dt="2023-03-18T18:10:40.863" v="1664" actId="20577"/>
          <ac:spMkLst>
            <pc:docMk/>
            <pc:sldMk cId="3475353937" sldId="277"/>
            <ac:spMk id="4" creationId="{3B04EF2B-4BEA-4E24-9BCE-64072921CF7F}"/>
          </ac:spMkLst>
        </pc:spChg>
        <pc:spChg chg="add mod">
          <ac:chgData name="" userId="dbe1492c70b6d8a8" providerId="LiveId" clId="{ADC25DAB-748E-484C-B973-1F22CE6390CA}" dt="2023-03-18T18:10:34.667" v="1652"/>
          <ac:spMkLst>
            <pc:docMk/>
            <pc:sldMk cId="3475353937" sldId="277"/>
            <ac:spMk id="5" creationId="{8766AF71-A1A9-4BFF-B506-8CF7DB84B495}"/>
          </ac:spMkLst>
        </pc:spChg>
      </pc:sldChg>
      <pc:sldChg chg="addSp delSp modSp add">
        <pc:chgData name="" userId="dbe1492c70b6d8a8" providerId="LiveId" clId="{ADC25DAB-748E-484C-B973-1F22CE6390CA}" dt="2023-03-18T18:22:02.080" v="1989" actId="20577"/>
        <pc:sldMkLst>
          <pc:docMk/>
          <pc:sldMk cId="1645710221" sldId="278"/>
        </pc:sldMkLst>
        <pc:spChg chg="mod">
          <ac:chgData name="" userId="dbe1492c70b6d8a8" providerId="LiveId" clId="{ADC25DAB-748E-484C-B973-1F22CE6390CA}" dt="2023-03-18T18:21:40.049" v="1915" actId="20577"/>
          <ac:spMkLst>
            <pc:docMk/>
            <pc:sldMk cId="1645710221" sldId="278"/>
            <ac:spMk id="2" creationId="{C24DDBB6-1B9D-444D-9C74-141767E7CB76}"/>
          </ac:spMkLst>
        </pc:spChg>
        <pc:spChg chg="del">
          <ac:chgData name="" userId="dbe1492c70b6d8a8" providerId="LiveId" clId="{ADC25DAB-748E-484C-B973-1F22CE6390CA}" dt="2023-03-18T18:21:43.460" v="1916"/>
          <ac:spMkLst>
            <pc:docMk/>
            <pc:sldMk cId="1645710221" sldId="278"/>
            <ac:spMk id="3" creationId="{65D7D41B-4032-42D8-AACF-63CA5FC9A362}"/>
          </ac:spMkLst>
        </pc:spChg>
        <pc:spChg chg="add mod">
          <ac:chgData name="" userId="dbe1492c70b6d8a8" providerId="LiveId" clId="{ADC25DAB-748E-484C-B973-1F22CE6390CA}" dt="2023-03-18T18:22:02.080" v="1989" actId="20577"/>
          <ac:spMkLst>
            <pc:docMk/>
            <pc:sldMk cId="1645710221" sldId="278"/>
            <ac:spMk id="4" creationId="{6BD3F1C6-4817-44B8-B736-F19B9C3D78DB}"/>
          </ac:spMkLst>
        </pc:spChg>
      </pc:sldChg>
      <pc:sldChg chg="addSp delSp modSp add">
        <pc:chgData name="" userId="dbe1492c70b6d8a8" providerId="LiveId" clId="{ADC25DAB-748E-484C-B973-1F22CE6390CA}" dt="2023-03-18T18:17:22.536" v="1884" actId="20577"/>
        <pc:sldMkLst>
          <pc:docMk/>
          <pc:sldMk cId="547234064" sldId="279"/>
        </pc:sldMkLst>
        <pc:spChg chg="del">
          <ac:chgData name="" userId="dbe1492c70b6d8a8" providerId="LiveId" clId="{ADC25DAB-748E-484C-B973-1F22CE6390CA}" dt="2023-03-18T18:13:54.116" v="1860"/>
          <ac:spMkLst>
            <pc:docMk/>
            <pc:sldMk cId="547234064" sldId="279"/>
            <ac:spMk id="2" creationId="{4A394E1F-4BF1-4338-9CE7-2FE17E8FB9AA}"/>
          </ac:spMkLst>
        </pc:spChg>
        <pc:spChg chg="del">
          <ac:chgData name="" userId="dbe1492c70b6d8a8" providerId="LiveId" clId="{ADC25DAB-748E-484C-B973-1F22CE6390CA}" dt="2023-03-18T18:13:54.116" v="1860"/>
          <ac:spMkLst>
            <pc:docMk/>
            <pc:sldMk cId="547234064" sldId="279"/>
            <ac:spMk id="3" creationId="{5280770E-C728-4A2F-90F1-77200FD1425F}"/>
          </ac:spMkLst>
        </pc:spChg>
        <pc:spChg chg="add mod">
          <ac:chgData name="" userId="dbe1492c70b6d8a8" providerId="LiveId" clId="{ADC25DAB-748E-484C-B973-1F22CE6390CA}" dt="2023-03-18T18:17:22.536" v="1884" actId="20577"/>
          <ac:spMkLst>
            <pc:docMk/>
            <pc:sldMk cId="547234064" sldId="279"/>
            <ac:spMk id="4" creationId="{93CD59FA-4D28-41B7-AD68-4A39650981A2}"/>
          </ac:spMkLst>
        </pc:spChg>
        <pc:spChg chg="add mod">
          <ac:chgData name="" userId="dbe1492c70b6d8a8" providerId="LiveId" clId="{ADC25DAB-748E-484C-B973-1F22CE6390CA}" dt="2023-03-18T18:13:54.116" v="1860"/>
          <ac:spMkLst>
            <pc:docMk/>
            <pc:sldMk cId="547234064" sldId="279"/>
            <ac:spMk id="5" creationId="{BE7B24D6-6BDD-4451-87B6-52197815692F}"/>
          </ac:spMkLst>
        </pc:spChg>
      </pc:sldChg>
      <pc:sldChg chg="addSp delSp modSp add">
        <pc:chgData name="" userId="dbe1492c70b6d8a8" providerId="LiveId" clId="{ADC25DAB-748E-484C-B973-1F22CE6390CA}" dt="2023-03-18T18:29:16.665" v="2155" actId="20577"/>
        <pc:sldMkLst>
          <pc:docMk/>
          <pc:sldMk cId="3085760688" sldId="280"/>
        </pc:sldMkLst>
        <pc:spChg chg="del">
          <ac:chgData name="" userId="dbe1492c70b6d8a8" providerId="LiveId" clId="{ADC25DAB-748E-484C-B973-1F22CE6390CA}" dt="2023-03-18T18:24:53.494" v="2117"/>
          <ac:spMkLst>
            <pc:docMk/>
            <pc:sldMk cId="3085760688" sldId="280"/>
            <ac:spMk id="2" creationId="{63195B1D-4F6A-4DE7-953A-0E4A040FBDF6}"/>
          </ac:spMkLst>
        </pc:spChg>
        <pc:spChg chg="del">
          <ac:chgData name="" userId="dbe1492c70b6d8a8" providerId="LiveId" clId="{ADC25DAB-748E-484C-B973-1F22CE6390CA}" dt="2023-03-18T18:24:53.494" v="2117"/>
          <ac:spMkLst>
            <pc:docMk/>
            <pc:sldMk cId="3085760688" sldId="280"/>
            <ac:spMk id="3" creationId="{2F8CEF32-3A61-4BAB-9AC5-F3493C0D16B3}"/>
          </ac:spMkLst>
        </pc:spChg>
        <pc:spChg chg="add mod">
          <ac:chgData name="" userId="dbe1492c70b6d8a8" providerId="LiveId" clId="{ADC25DAB-748E-484C-B973-1F22CE6390CA}" dt="2023-03-18T18:29:09.432" v="2131" actId="20577"/>
          <ac:spMkLst>
            <pc:docMk/>
            <pc:sldMk cId="3085760688" sldId="280"/>
            <ac:spMk id="4" creationId="{A892182B-DC1C-474C-92CD-E65E4A600C6B}"/>
          </ac:spMkLst>
        </pc:spChg>
        <pc:spChg chg="add mod">
          <ac:chgData name="" userId="dbe1492c70b6d8a8" providerId="LiveId" clId="{ADC25DAB-748E-484C-B973-1F22CE6390CA}" dt="2023-03-18T18:29:16.665" v="2155" actId="20577"/>
          <ac:spMkLst>
            <pc:docMk/>
            <pc:sldMk cId="3085760688" sldId="280"/>
            <ac:spMk id="5" creationId="{B5491BC6-3F91-4F5E-B3AE-137C516F8561}"/>
          </ac:spMkLst>
        </pc:spChg>
      </pc:sldChg>
      <pc:sldChg chg="addSp delSp modSp add">
        <pc:chgData name="" userId="dbe1492c70b6d8a8" providerId="LiveId" clId="{ADC25DAB-748E-484C-B973-1F22CE6390CA}" dt="2023-03-18T19:45:47.389" v="2793" actId="20577"/>
        <pc:sldMkLst>
          <pc:docMk/>
          <pc:sldMk cId="566783780" sldId="281"/>
        </pc:sldMkLst>
        <pc:spChg chg="del">
          <ac:chgData name="" userId="dbe1492c70b6d8a8" providerId="LiveId" clId="{ADC25DAB-748E-484C-B973-1F22CE6390CA}" dt="2023-03-18T18:24:32.659" v="2096"/>
          <ac:spMkLst>
            <pc:docMk/>
            <pc:sldMk cId="566783780" sldId="281"/>
            <ac:spMk id="2" creationId="{15A0E251-0FEB-4A5D-B677-1E82C77C3CFE}"/>
          </ac:spMkLst>
        </pc:spChg>
        <pc:spChg chg="del">
          <ac:chgData name="" userId="dbe1492c70b6d8a8" providerId="LiveId" clId="{ADC25DAB-748E-484C-B973-1F22CE6390CA}" dt="2023-03-18T18:24:32.659" v="2096"/>
          <ac:spMkLst>
            <pc:docMk/>
            <pc:sldMk cId="566783780" sldId="281"/>
            <ac:spMk id="3" creationId="{0D5E5E51-71F8-43DE-9410-BE7170EBD2CE}"/>
          </ac:spMkLst>
        </pc:spChg>
        <pc:spChg chg="add mod">
          <ac:chgData name="" userId="dbe1492c70b6d8a8" providerId="LiveId" clId="{ADC25DAB-748E-484C-B973-1F22CE6390CA}" dt="2023-03-18T18:24:48.501" v="2116" actId="20577"/>
          <ac:spMkLst>
            <pc:docMk/>
            <pc:sldMk cId="566783780" sldId="281"/>
            <ac:spMk id="4" creationId="{B1064F49-2068-49DB-92BF-02A1D15A2BDD}"/>
          </ac:spMkLst>
        </pc:spChg>
        <pc:spChg chg="add mod">
          <ac:chgData name="" userId="dbe1492c70b6d8a8" providerId="LiveId" clId="{ADC25DAB-748E-484C-B973-1F22CE6390CA}" dt="2023-03-18T19:45:47.389" v="2793" actId="20577"/>
          <ac:spMkLst>
            <pc:docMk/>
            <pc:sldMk cId="566783780" sldId="281"/>
            <ac:spMk id="5" creationId="{FF2E7BEC-E120-4272-858F-3AD4DA9FA363}"/>
          </ac:spMkLst>
        </pc:spChg>
      </pc:sldChg>
      <pc:sldChg chg="modSp add">
        <pc:chgData name="" userId="dbe1492c70b6d8a8" providerId="LiveId" clId="{ADC25DAB-748E-484C-B973-1F22CE6390CA}" dt="2023-03-18T18:22:39.487" v="2095" actId="20577"/>
        <pc:sldMkLst>
          <pc:docMk/>
          <pc:sldMk cId="905624388" sldId="282"/>
        </pc:sldMkLst>
        <pc:spChg chg="mod">
          <ac:chgData name="" userId="dbe1492c70b6d8a8" providerId="LiveId" clId="{ADC25DAB-748E-484C-B973-1F22CE6390CA}" dt="2023-03-18T18:22:14.182" v="2007" actId="20577"/>
          <ac:spMkLst>
            <pc:docMk/>
            <pc:sldMk cId="905624388" sldId="282"/>
            <ac:spMk id="2" creationId="{02A39594-EE26-4750-ADAB-9CF7E575537C}"/>
          </ac:spMkLst>
        </pc:spChg>
        <pc:spChg chg="mod">
          <ac:chgData name="" userId="dbe1492c70b6d8a8" providerId="LiveId" clId="{ADC25DAB-748E-484C-B973-1F22CE6390CA}" dt="2023-03-18T18:22:39.487" v="2095" actId="20577"/>
          <ac:spMkLst>
            <pc:docMk/>
            <pc:sldMk cId="905624388" sldId="282"/>
            <ac:spMk id="3" creationId="{6E0C976C-A9BE-427F-8CFC-53D501806F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urniture, curtain, lit, dark&#10;&#10;Description automatically generated">
            <a:extLst>
              <a:ext uri="{FF2B5EF4-FFF2-40B4-BE49-F238E27FC236}">
                <a16:creationId xmlns:a16="http://schemas.microsoft.com/office/drawing/2014/main" id="{08F41F8B-F45C-0143-DBFB-8291CFE6A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922"/>
            <a:ext cx="12192000" cy="657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08B2AB-1AF2-C3EC-A0DA-7900482B4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82"/>
            <a:ext cx="9144000" cy="2306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C045E-7E31-838B-3E84-BF7CAB2C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0281"/>
            <a:ext cx="9144000" cy="14202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0E09F665-1CDC-0B16-708D-E8AD544B3F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437" y="0"/>
            <a:ext cx="2394563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C6F0CE-A001-978A-D698-EB6C97BB9B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153" y="2310319"/>
            <a:ext cx="10583694" cy="734379"/>
          </a:xfrm>
          <a:prstGeom prst="rect">
            <a:avLst/>
          </a:prstGeom>
        </p:spPr>
      </p:pic>
      <p:pic>
        <p:nvPicPr>
          <p:cNvPr id="9" name="Picture 8" descr="Patch My PC&#10;&#10;Description automatically generated">
            <a:extLst>
              <a:ext uri="{FF2B5EF4-FFF2-40B4-BE49-F238E27FC236}">
                <a16:creationId xmlns:a16="http://schemas.microsoft.com/office/drawing/2014/main" id="{4BD22D82-402F-6970-2ECD-D1C210EC6FA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4604" y="5159829"/>
            <a:ext cx="2130071" cy="15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874FAA7-EB4D-5A79-909E-CB927AFCC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3" name="Picture 2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91CD3819-7A9B-F720-70A3-7B872324A2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3096-6483-1CC6-4263-E4B2B2BA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DBF5-0D97-AF7D-8580-655BDCEA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F4BF5-B720-F392-649B-33EED098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871BDB1C-D88C-7CC2-5D66-47039F153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FD4377E8-3ADD-0761-D9FD-6ECE3AC6B3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0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D4F0-46DF-66A6-26A5-6711090C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14DA3-16F3-B40E-F37B-43106F3CF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3AD4-4C10-E69E-AE5E-B65F2FA7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BEAC8699-2117-4549-6791-6D861DDB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8BCE0FEA-9E41-7403-4145-D26AF4DB3F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ve the Dat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, laser&#10;&#10;Description automatically generated">
            <a:extLst>
              <a:ext uri="{FF2B5EF4-FFF2-40B4-BE49-F238E27FC236}">
                <a16:creationId xmlns:a16="http://schemas.microsoft.com/office/drawing/2014/main" id="{48F13E26-BB6A-2E5C-467C-A6108F26EC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8" y="0"/>
            <a:ext cx="11083844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72AC3D-8D22-4BAC-9CF2-F632CE7B02B7}"/>
              </a:ext>
            </a:extLst>
          </p:cNvPr>
          <p:cNvSpPr txBox="1"/>
          <p:nvPr userDrawn="1"/>
        </p:nvSpPr>
        <p:spPr>
          <a:xfrm>
            <a:off x="2490569" y="4896373"/>
            <a:ext cx="29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 Oct – 1 Nov,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0CFB5-AC88-4715-B062-536A9CDF734E}"/>
              </a:ext>
            </a:extLst>
          </p:cNvPr>
          <p:cNvSpPr txBox="1"/>
          <p:nvPr userDrawn="1"/>
        </p:nvSpPr>
        <p:spPr>
          <a:xfrm>
            <a:off x="6814658" y="4896373"/>
            <a:ext cx="284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5-9 May, 2024</a:t>
            </a:r>
          </a:p>
        </p:txBody>
      </p:sp>
      <p:pic>
        <p:nvPicPr>
          <p:cNvPr id="7" name="Picture 6" descr="A sign with palm trees and a building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751ED804-76A9-B63A-770C-A584CE6BCD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1208" y="2039768"/>
            <a:ext cx="2981763" cy="2981763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CE8F994-3F43-B6B2-27DC-2BA65CDAD3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49031" y="2039767"/>
            <a:ext cx="2973203" cy="2981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28A95-6D43-E388-3D4E-E5117E2A09F8}"/>
              </a:ext>
            </a:extLst>
          </p:cNvPr>
          <p:cNvSpPr txBox="1"/>
          <p:nvPr userDrawn="1"/>
        </p:nvSpPr>
        <p:spPr>
          <a:xfrm>
            <a:off x="2519931" y="5125179"/>
            <a:ext cx="292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29 Oct – 1 Nov,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1CDB-CD01-841A-69AB-B3D3A5872802}"/>
              </a:ext>
            </a:extLst>
          </p:cNvPr>
          <p:cNvSpPr txBox="1"/>
          <p:nvPr userDrawn="1"/>
        </p:nvSpPr>
        <p:spPr>
          <a:xfrm>
            <a:off x="6859483" y="5125179"/>
            <a:ext cx="284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5-9 May,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99D8C-C70E-FE1E-2A0F-D2D47884EE8D}"/>
              </a:ext>
            </a:extLst>
          </p:cNvPr>
          <p:cNvSpPr/>
          <p:nvPr userDrawn="1"/>
        </p:nvSpPr>
        <p:spPr>
          <a:xfrm>
            <a:off x="3183119" y="230806"/>
            <a:ext cx="5825762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the Dates</a:t>
            </a:r>
          </a:p>
        </p:txBody>
      </p:sp>
    </p:spTree>
    <p:extLst>
      <p:ext uri="{BB962C8B-B14F-4D97-AF65-F5344CB8AC3E}">
        <p14:creationId xmlns:p14="http://schemas.microsoft.com/office/powerpoint/2010/main" val="1126592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light, laser&#10;&#10;Description automatically generated">
            <a:extLst>
              <a:ext uri="{FF2B5EF4-FFF2-40B4-BE49-F238E27FC236}">
                <a16:creationId xmlns:a16="http://schemas.microsoft.com/office/drawing/2014/main" id="{55A89AA2-2C7D-F3B0-F912-82400D8189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8" y="0"/>
            <a:ext cx="11083844" cy="6858000"/>
          </a:xfrm>
          <a:prstGeom prst="rect">
            <a:avLst/>
          </a:prstGeom>
        </p:spPr>
      </p:pic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874FAA7-EB4D-5A79-909E-CB927AFCC6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06" y="1955345"/>
            <a:ext cx="3702232" cy="21206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141027-F066-B9AE-93FD-9C9448960CDB}"/>
              </a:ext>
            </a:extLst>
          </p:cNvPr>
          <p:cNvSpPr/>
          <p:nvPr userDrawn="1"/>
        </p:nvSpPr>
        <p:spPr>
          <a:xfrm>
            <a:off x="3177604" y="454155"/>
            <a:ext cx="5836791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Extended Q&amp;A</a:t>
            </a:r>
          </a:p>
        </p:txBody>
      </p:sp>
      <p:pic>
        <p:nvPicPr>
          <p:cNvPr id="11" name="Picture 10" descr="Patch My PC">
            <a:extLst>
              <a:ext uri="{FF2B5EF4-FFF2-40B4-BE49-F238E27FC236}">
                <a16:creationId xmlns:a16="http://schemas.microsoft.com/office/drawing/2014/main" id="{F837D305-2B1E-D93E-4951-99C287BF88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0" y="4855464"/>
            <a:ext cx="2517396" cy="1828800"/>
          </a:xfrm>
          <a:prstGeom prst="rect">
            <a:avLst/>
          </a:prstGeom>
        </p:spPr>
      </p:pic>
      <p:pic>
        <p:nvPicPr>
          <p:cNvPr id="13" name="Picture 12" descr="Adaptiva">
            <a:extLst>
              <a:ext uri="{FF2B5EF4-FFF2-40B4-BE49-F238E27FC236}">
                <a16:creationId xmlns:a16="http://schemas.microsoft.com/office/drawing/2014/main" id="{A777C97A-20FD-B88A-2F54-E9D359B26EF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15" y="5291519"/>
            <a:ext cx="1568545" cy="365760"/>
          </a:xfrm>
          <a:prstGeom prst="rect">
            <a:avLst/>
          </a:prstGeom>
        </p:spPr>
      </p:pic>
      <p:pic>
        <p:nvPicPr>
          <p:cNvPr id="17" name="Graphic 16" descr="2Pint Software">
            <a:extLst>
              <a:ext uri="{FF2B5EF4-FFF2-40B4-BE49-F238E27FC236}">
                <a16:creationId xmlns:a16="http://schemas.microsoft.com/office/drawing/2014/main" id="{67F8DDDD-DFAE-B059-F17D-48D5058DC49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5656" y="5325038"/>
            <a:ext cx="1194868" cy="298717"/>
          </a:xfrm>
          <a:prstGeom prst="rect">
            <a:avLst/>
          </a:prstGeom>
        </p:spPr>
      </p:pic>
      <p:pic>
        <p:nvPicPr>
          <p:cNvPr id="19" name="Picture 18" descr="Microsoft">
            <a:extLst>
              <a:ext uri="{FF2B5EF4-FFF2-40B4-BE49-F238E27FC236}">
                <a16:creationId xmlns:a16="http://schemas.microsoft.com/office/drawing/2014/main" id="{F1B0E5FC-C842-2CF5-F268-35CF4E989D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20" y="4956590"/>
            <a:ext cx="2310575" cy="1035615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79929C4D-B2BA-AF03-83C3-8650953C41F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5" y="6103313"/>
            <a:ext cx="1658985" cy="402336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C704308-21F2-44A4-74D7-54F415FC6F3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06" y="6178426"/>
            <a:ext cx="1263474" cy="222709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3E4A1A8A-4BE9-B4FC-2B2B-E40F607BCD0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38" y="6023901"/>
            <a:ext cx="531761" cy="531761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5FAC9FF6-3344-53B0-ED7E-28F6FA59D0B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491" y="5172921"/>
            <a:ext cx="2073349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light in the dark&#10;&#10;Description automatically generated with low confidence">
            <a:extLst>
              <a:ext uri="{FF2B5EF4-FFF2-40B4-BE49-F238E27FC236}">
                <a16:creationId xmlns:a16="http://schemas.microsoft.com/office/drawing/2014/main" id="{E490237C-99B3-4664-7462-6C4BF3FC7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27"/>
            <a:ext cx="12192000" cy="5612369"/>
          </a:xfrm>
          <a:prstGeom prst="rect">
            <a:avLst/>
          </a:prstGeom>
        </p:spPr>
      </p:pic>
      <p:pic>
        <p:nvPicPr>
          <p:cNvPr id="6" name="Picture 5" descr="MMS Logo">
            <a:extLst>
              <a:ext uri="{FF2B5EF4-FFF2-40B4-BE49-F238E27FC236}">
                <a16:creationId xmlns:a16="http://schemas.microsoft.com/office/drawing/2014/main" id="{58B90811-A51E-65F2-5CD6-98D6CF9811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F2FDBB-FB45-8FD2-5F71-DB342D5975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6859" y="1581880"/>
            <a:ext cx="270351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765F7A9-F279-484D-0F3B-4BB46B514D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4594" y="1579653"/>
            <a:ext cx="2703513" cy="25384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FE98B-7FAF-CBE0-DE78-7629C4DAC585}"/>
              </a:ext>
            </a:extLst>
          </p:cNvPr>
          <p:cNvSpPr/>
          <p:nvPr userDrawn="1"/>
        </p:nvSpPr>
        <p:spPr>
          <a:xfrm>
            <a:off x="4293904" y="195263"/>
            <a:ext cx="3604192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Speakers</a:t>
            </a:r>
          </a:p>
        </p:txBody>
      </p:sp>
      <p:pic>
        <p:nvPicPr>
          <p:cNvPr id="11" name="Graphic 10" descr="Radio microphone with solid fill">
            <a:extLst>
              <a:ext uri="{FF2B5EF4-FFF2-40B4-BE49-F238E27FC236}">
                <a16:creationId xmlns:a16="http://schemas.microsoft.com/office/drawing/2014/main" id="{081F717A-90EF-F96A-D83B-54E6307A31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9804" y="338227"/>
            <a:ext cx="914400" cy="9144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8946D3-04F0-0641-9424-10E785AD73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693" y="4206239"/>
            <a:ext cx="4572000" cy="4572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Name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E852539-A3B0-BF16-FE8E-4CC8EFF8AC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8867" y="4206239"/>
            <a:ext cx="4572000" cy="4572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8B8F0D3-A682-04D8-7E0B-F26D56163F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693" y="5303520"/>
            <a:ext cx="4572000" cy="914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contact info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A3D27F1E-071E-F20C-9FA4-6FF3260A11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0307" y="5303520"/>
            <a:ext cx="45720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contact info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725C257A-1E0B-90CB-FDAB-F164B5FB84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39693" y="4754880"/>
            <a:ext cx="4572000" cy="457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info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28274B-3D73-8DB7-57F5-8758A57615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0350" y="4754880"/>
            <a:ext cx="4572000" cy="457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info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3E2B6C-976C-B840-C89F-B4F3065660F9}"/>
              </a:ext>
            </a:extLst>
          </p:cNvPr>
          <p:cNvSpPr/>
          <p:nvPr userDrawn="1"/>
        </p:nvSpPr>
        <p:spPr>
          <a:xfrm>
            <a:off x="2286669" y="6401767"/>
            <a:ext cx="7618661" cy="2593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see our slides? Can’t hear? Need to repeat the question? Call us out!</a:t>
            </a:r>
          </a:p>
        </p:txBody>
      </p:sp>
    </p:spTree>
    <p:extLst>
      <p:ext uri="{BB962C8B-B14F-4D97-AF65-F5344CB8AC3E}">
        <p14:creationId xmlns:p14="http://schemas.microsoft.com/office/powerpoint/2010/main" val="25389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2B3F-34C9-5D81-3C0A-03B2A2A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0340-D9A2-712E-B180-06395325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MMS Logo">
            <a:extLst>
              <a:ext uri="{FF2B5EF4-FFF2-40B4-BE49-F238E27FC236}">
                <a16:creationId xmlns:a16="http://schemas.microsoft.com/office/drawing/2014/main" id="{B20E1BA0-F24A-EC19-2D43-C2AEF38D6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3F5F04C-5E3E-333C-217E-CEBF980C8D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10" name="Picture 9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72D0BEF5-391D-B1DB-EA26-EB0B2AE1A1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tove&#10;&#10;Description automatically generated">
            <a:extLst>
              <a:ext uri="{FF2B5EF4-FFF2-40B4-BE49-F238E27FC236}">
                <a16:creationId xmlns:a16="http://schemas.microsoft.com/office/drawing/2014/main" id="{57BE92C4-FAA5-2D31-F680-4157A38F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04"/>
            <a:ext cx="12192000" cy="6347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F2B3F-34C9-5D81-3C0A-03B2A2A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0340-D9A2-712E-B180-06395325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MMS Logo">
            <a:extLst>
              <a:ext uri="{FF2B5EF4-FFF2-40B4-BE49-F238E27FC236}">
                <a16:creationId xmlns:a16="http://schemas.microsoft.com/office/drawing/2014/main" id="{B20E1BA0-F24A-EC19-2D43-C2AEF38D6F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3F5F04C-5E3E-333C-217E-CEBF980C8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5EE4-0A4A-2B2C-119B-2F341C13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F5D-CB3B-BA76-1722-DD0D7E78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A94F116-969A-0346-AE10-98CF6F785B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8" name="Picture 7" descr="A picture containing furniture, curtain&#10;&#10;Description automatically generated">
            <a:extLst>
              <a:ext uri="{FF2B5EF4-FFF2-40B4-BE49-F238E27FC236}">
                <a16:creationId xmlns:a16="http://schemas.microsoft.com/office/drawing/2014/main" id="{3AC1A3A1-7EDB-D367-2230-49C5F099A5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9" y="0"/>
            <a:ext cx="9607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5110E348-D1E5-9CDA-595A-F6384884F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9" y="0"/>
            <a:ext cx="1100232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65EE4-0A4A-2B2C-119B-2F341C13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408" y="1700011"/>
            <a:ext cx="79330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F5D-CB3B-BA76-1722-DD0D7E78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4408" y="4579736"/>
            <a:ext cx="79330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A94F116-969A-0346-AE10-98CF6F785B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F6BDD6-65D1-E9C5-ACC8-28AEF699CDAA}"/>
              </a:ext>
            </a:extLst>
          </p:cNvPr>
          <p:cNvSpPr/>
          <p:nvPr userDrawn="1"/>
        </p:nvSpPr>
        <p:spPr>
          <a:xfrm>
            <a:off x="1173627" y="2090755"/>
            <a:ext cx="1661993" cy="3376886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</a:bodyPr>
          <a:lstStyle/>
          <a:p>
            <a:pPr algn="ctr"/>
            <a:r>
              <a:rPr lang="en-US" sz="9600" b="1" u="none" cap="none" spc="0" baseline="0" dirty="0">
                <a:ln w="0"/>
                <a:solidFill>
                  <a:schemeClr val="bg1">
                    <a:alpha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27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CA98-158E-037A-C94E-E38DC534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ACDB-B0A5-F82A-E06F-F66C4B0C2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8060"/>
            <a:ext cx="5181600" cy="4678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F707E-1F23-C8BE-85CC-91A13D76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8060"/>
            <a:ext cx="5181600" cy="4678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2A1EA3AB-2287-A909-3F79-BFFF9117B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04620A-8B56-621C-CE78-C55792A93B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2A8CA218-DE68-3044-6BDB-9FB17BCF39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3FC6-9D49-7EE7-65B3-940E5980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D4CF-A6B7-AD69-E2EF-D5CF1E53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5787"/>
            <a:ext cx="5157787" cy="485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8C1A2-5CFB-9DDA-598C-3D6E4DB5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91448"/>
            <a:ext cx="5157787" cy="409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FFAF-6DE1-D7D2-9D0C-7DA4C9320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5787"/>
            <a:ext cx="5183188" cy="485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BCB2A-881F-6F25-A415-DE218744A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1448"/>
            <a:ext cx="5183188" cy="409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MMS Logo">
            <a:extLst>
              <a:ext uri="{FF2B5EF4-FFF2-40B4-BE49-F238E27FC236}">
                <a16:creationId xmlns:a16="http://schemas.microsoft.com/office/drawing/2014/main" id="{A3D86560-F6A7-2176-B497-5661E33D2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1359E03-5C70-33E3-CD0F-EA5EAB227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8" name="Picture 7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C88F1D33-ECBC-EB1F-4B61-92090494B5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9ACD-72B3-1EDF-3267-2C3F86B8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MMS Logo">
            <a:extLst>
              <a:ext uri="{FF2B5EF4-FFF2-40B4-BE49-F238E27FC236}">
                <a16:creationId xmlns:a16="http://schemas.microsoft.com/office/drawing/2014/main" id="{58B90811-A51E-65F2-5CD6-98D6CF9811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E1CD3F-6E26-737A-C882-D9F7FE0E9F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4" name="Picture 3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8A26E6CD-9A83-BF2B-8D84-D95DCB337E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5651-282E-586C-B06B-5DB5D994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3A01-90A4-D2D1-24E8-69DD5F53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7787"/>
            <a:ext cx="10515600" cy="466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12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51" r:id="rId5"/>
    <p:sldLayoutId id="2147483659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3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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B669-2341-DF39-C682-5CB469879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PowerShell, </a:t>
            </a:r>
            <a:r>
              <a:rPr lang="en-US" dirty="0" err="1"/>
              <a:t>PowerFull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06C1F-6D02-FA11-F860-B05CFAC0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topics in </a:t>
            </a:r>
            <a:r>
              <a:rPr lang="en-US" dirty="0" err="1"/>
              <a:t>PowerShelling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3E36-CD09-419B-B917-38DD87D4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ADAD-256D-462F-AE6F-C6AC39EBB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Wait…  What?</a:t>
            </a:r>
          </a:p>
        </p:txBody>
      </p:sp>
    </p:spTree>
    <p:extLst>
      <p:ext uri="{BB962C8B-B14F-4D97-AF65-F5344CB8AC3E}">
        <p14:creationId xmlns:p14="http://schemas.microsoft.com/office/powerpoint/2010/main" val="390242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96C91-36B7-41FC-B701-EE499967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62159E-D852-4555-A839-F6CF6454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splatting?</a:t>
            </a:r>
          </a:p>
          <a:p>
            <a:r>
              <a:rPr lang="en-US" dirty="0"/>
              <a:t>When do we need to do it?</a:t>
            </a:r>
          </a:p>
          <a:p>
            <a:r>
              <a:rPr lang="en-US" dirty="0"/>
              <a:t>What are the alternatives?</a:t>
            </a:r>
          </a:p>
        </p:txBody>
      </p:sp>
    </p:spTree>
    <p:extLst>
      <p:ext uri="{BB962C8B-B14F-4D97-AF65-F5344CB8AC3E}">
        <p14:creationId xmlns:p14="http://schemas.microsoft.com/office/powerpoint/2010/main" val="316372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D4590D-CB3A-4801-B597-EEE041DF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fall go SPLAT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0AB94-C521-447B-A763-BAB20A1A3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PowerShell Objects do too</a:t>
            </a:r>
          </a:p>
        </p:txBody>
      </p:sp>
    </p:spTree>
    <p:extLst>
      <p:ext uri="{BB962C8B-B14F-4D97-AF65-F5344CB8AC3E}">
        <p14:creationId xmlns:p14="http://schemas.microsoft.com/office/powerpoint/2010/main" val="17858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A909-0E13-48E5-A851-E8776D97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25757-C6FB-4526-BDBC-FD0784618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with multiple pairs of scissors at the same time!</a:t>
            </a:r>
          </a:p>
        </p:txBody>
      </p:sp>
    </p:spTree>
    <p:extLst>
      <p:ext uri="{BB962C8B-B14F-4D97-AF65-F5344CB8AC3E}">
        <p14:creationId xmlns:p14="http://schemas.microsoft.com/office/powerpoint/2010/main" val="143243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BB66B-B880-4A10-866F-D8BCAD82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-Parallel or </a:t>
            </a:r>
            <a:r>
              <a:rPr lang="en-US" dirty="0" err="1"/>
              <a:t>RunSpaces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8C787-7F9E-4F43-B8D6-BD35C7D2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RunSpace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Limitations?</a:t>
            </a:r>
          </a:p>
          <a:p>
            <a:pPr lvl="1"/>
            <a:r>
              <a:rPr lang="en-US" dirty="0"/>
              <a:t>Advantages?</a:t>
            </a:r>
          </a:p>
          <a:p>
            <a:pPr lvl="1"/>
            <a:r>
              <a:rPr lang="en-US" dirty="0"/>
              <a:t>Passing data in</a:t>
            </a:r>
          </a:p>
          <a:p>
            <a:pPr lvl="1"/>
            <a:r>
              <a:rPr lang="en-US" dirty="0"/>
              <a:t>Passing data out</a:t>
            </a:r>
          </a:p>
          <a:p>
            <a:r>
              <a:rPr lang="en-US" dirty="0"/>
              <a:t>How does –Parallel work?</a:t>
            </a:r>
          </a:p>
          <a:p>
            <a:pPr lvl="1"/>
            <a:r>
              <a:rPr lang="en-US" dirty="0"/>
              <a:t>Limitations?</a:t>
            </a:r>
          </a:p>
          <a:p>
            <a:pPr lvl="1"/>
            <a:r>
              <a:rPr lang="en-US" dirty="0"/>
              <a:t>Advantages?</a:t>
            </a:r>
          </a:p>
          <a:p>
            <a:pPr lvl="1"/>
            <a:r>
              <a:rPr lang="en-US" dirty="0"/>
              <a:t>Passing data in</a:t>
            </a:r>
          </a:p>
          <a:p>
            <a:pPr lvl="1"/>
            <a:r>
              <a:rPr lang="en-US" dirty="0"/>
              <a:t>Passing data out?</a:t>
            </a:r>
          </a:p>
        </p:txBody>
      </p:sp>
    </p:spTree>
    <p:extLst>
      <p:ext uri="{BB962C8B-B14F-4D97-AF65-F5344CB8AC3E}">
        <p14:creationId xmlns:p14="http://schemas.microsoft.com/office/powerpoint/2010/main" val="100414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06504-43AB-4926-B303-FE437994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it all done at once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C96EE-8BEB-4587-9DDA-7BB273EE9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time matters and size doesn’t</a:t>
            </a:r>
          </a:p>
        </p:txBody>
      </p:sp>
    </p:spTree>
    <p:extLst>
      <p:ext uri="{BB962C8B-B14F-4D97-AF65-F5344CB8AC3E}">
        <p14:creationId xmlns:p14="http://schemas.microsoft.com/office/powerpoint/2010/main" val="292911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B297-F3D6-4EB9-8143-E061440F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PSRemoting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CDA2-DA6E-4B5F-875B-CE0C2F7E2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it here, when I can do it there?</a:t>
            </a:r>
          </a:p>
        </p:txBody>
      </p:sp>
    </p:spTree>
    <p:extLst>
      <p:ext uri="{BB962C8B-B14F-4D97-AF65-F5344CB8AC3E}">
        <p14:creationId xmlns:p14="http://schemas.microsoft.com/office/powerpoint/2010/main" val="325106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4EF2B-4BEA-4E24-9BCE-64072921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PSRemoting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66AF71-A1A9-4BFF-B506-8CF7DB84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53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11B802-7F3C-4DE2-A857-664D85AB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 Remotely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F934D-54D4-4C7C-91CB-AD0747064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need to be logged in to be logged in</a:t>
            </a:r>
          </a:p>
        </p:txBody>
      </p:sp>
    </p:spTree>
    <p:extLst>
      <p:ext uri="{BB962C8B-B14F-4D97-AF65-F5344CB8AC3E}">
        <p14:creationId xmlns:p14="http://schemas.microsoft.com/office/powerpoint/2010/main" val="259669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3AD9-7604-4510-A90E-84B85633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Bombs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E86C7-90DE-4C51-84D6-09AEC3E48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your code</a:t>
            </a:r>
          </a:p>
        </p:txBody>
      </p:sp>
    </p:spTree>
    <p:extLst>
      <p:ext uri="{BB962C8B-B14F-4D97-AF65-F5344CB8AC3E}">
        <p14:creationId xmlns:p14="http://schemas.microsoft.com/office/powerpoint/2010/main" val="20127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25A340F-1F9B-DA96-FDB6-3299A6F777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09" y="1581880"/>
            <a:ext cx="2538413" cy="2538413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2CD6E66-EAB9-E15A-71BD-FB2D4F9AE9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144" y="1579653"/>
            <a:ext cx="2538413" cy="2538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B68CD-CB12-32EF-1CFE-54C294C3E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Scott Corio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E5CAD-23FE-A4D7-B096-3334A7D79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Jeff Scripter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485DDC-10A4-A946-6EE8-700508002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Material Design Icons Desktop" panose="02000503000000000000" pitchFamily="2" charset="0"/>
              </a:rPr>
              <a:t>󰕄</a:t>
            </a:r>
            <a:r>
              <a:rPr lang="en-US" dirty="0"/>
              <a:t>      @</a:t>
            </a:r>
            <a:r>
              <a:rPr lang="en-US" dirty="0" err="1"/>
              <a:t>ScottCorio</a:t>
            </a:r>
            <a:endParaRPr lang="en-US" dirty="0"/>
          </a:p>
          <a:p>
            <a:r>
              <a:rPr lang="en-US" dirty="0">
                <a:latin typeface="Material Design Icons Desktop" panose="02000503000000000000" pitchFamily="2" charset="0"/>
              </a:rPr>
              <a:t>󰙯</a:t>
            </a:r>
            <a:r>
              <a:rPr lang="en-US" dirty="0"/>
              <a:t>      DumpsterDave#1337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C71F19-CB0D-6056-8B2E-7670D5A913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Material Design Icons Desktop" panose="02000503000000000000" pitchFamily="2" charset="0"/>
              </a:rPr>
              <a:t>󰕄</a:t>
            </a:r>
            <a:r>
              <a:rPr lang="en-US" dirty="0"/>
              <a:t>      @</a:t>
            </a:r>
            <a:r>
              <a:rPr lang="en-US" dirty="0" err="1"/>
              <a:t>JeffTheScripter</a:t>
            </a:r>
            <a:endParaRPr lang="en-US" dirty="0"/>
          </a:p>
          <a:p>
            <a:r>
              <a:rPr lang="en-US" dirty="0">
                <a:latin typeface="Material Design Icons Desktop" panose="02000503000000000000" pitchFamily="2" charset="0"/>
              </a:rPr>
              <a:t>󰙯</a:t>
            </a:r>
            <a:r>
              <a:rPr lang="en-US" dirty="0"/>
              <a:t>    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280E57-51A9-979B-C838-5F016A209F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Enterprise Cloud Architect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177573-C298-FAF8-2140-0326B263D0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Automation Engineer</a:t>
            </a:r>
          </a:p>
        </p:txBody>
      </p:sp>
    </p:spTree>
    <p:extLst>
      <p:ext uri="{BB962C8B-B14F-4D97-AF65-F5344CB8AC3E}">
        <p14:creationId xmlns:p14="http://schemas.microsoft.com/office/powerpoint/2010/main" val="274978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CD59FA-4D28-41B7-AD68-4A396509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the gremlins 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B24D6-6BDD-4451-87B6-521978156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DBB6-1B9D-444D-9C74-141767E7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broken stuff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F1C6-4817-44B8-B736-F19B9C3D7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what to do, when the script doesn’t do</a:t>
            </a:r>
          </a:p>
        </p:txBody>
      </p:sp>
    </p:spTree>
    <p:extLst>
      <p:ext uri="{BB962C8B-B14F-4D97-AF65-F5344CB8AC3E}">
        <p14:creationId xmlns:p14="http://schemas.microsoft.com/office/powerpoint/2010/main" val="164571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9594-EE26-4750-ADAB-9CF7E575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C976C-A9BE-427F-8CFC-53D501806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drive an 4 banger when you can have a supercharged V8?</a:t>
            </a:r>
          </a:p>
        </p:txBody>
      </p:sp>
    </p:spTree>
    <p:extLst>
      <p:ext uri="{BB962C8B-B14F-4D97-AF65-F5344CB8AC3E}">
        <p14:creationId xmlns:p14="http://schemas.microsoft.com/office/powerpoint/2010/main" val="90562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064F49-2068-49DB-92BF-02A1D15A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Matters!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2E7BEC-E120-4272-858F-3AD4DA9F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performance matter?</a:t>
            </a:r>
          </a:p>
          <a:p>
            <a:r>
              <a:rPr lang="en-US" dirty="0"/>
              <a:t>What methods do we have available?</a:t>
            </a:r>
          </a:p>
          <a:p>
            <a:r>
              <a:rPr lang="en-US" dirty="0"/>
              <a:t>Are there times we shouldn’t worry?</a:t>
            </a:r>
          </a:p>
          <a:p>
            <a:r>
              <a:rPr lang="en-US" dirty="0"/>
              <a:t>Diminishing Returns</a:t>
            </a:r>
          </a:p>
          <a:p>
            <a:r>
              <a:rPr lang="en-US"/>
              <a:t>Go Array!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83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92182B-DC1C-474C-92CD-E65E4A60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Faster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91BC6-3F91-4F5E-B3AE-137C516F8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every second counts</a:t>
            </a:r>
          </a:p>
        </p:txBody>
      </p:sp>
    </p:spTree>
    <p:extLst>
      <p:ext uri="{BB962C8B-B14F-4D97-AF65-F5344CB8AC3E}">
        <p14:creationId xmlns:p14="http://schemas.microsoft.com/office/powerpoint/2010/main" val="3085760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68930-3139-A8F7-E01D-4BD44399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the 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B598A-CB65-7993-3FCF-42623BB7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Long and Prosper</a:t>
            </a:r>
          </a:p>
          <a:p>
            <a:r>
              <a:rPr lang="en-US" dirty="0"/>
              <a:t>Go forth and multiply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82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781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44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4686-E403-224A-570D-6AD1962F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 for Advanced Peoples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C443-A519-CA6C-F515-F098DE1D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Types</a:t>
            </a:r>
          </a:p>
          <a:p>
            <a:r>
              <a:rPr lang="en-US" dirty="0"/>
              <a:t>Return By Reference?</a:t>
            </a:r>
          </a:p>
          <a:p>
            <a:r>
              <a:rPr lang="en-US" dirty="0"/>
              <a:t>Splatting</a:t>
            </a:r>
          </a:p>
          <a:p>
            <a:r>
              <a:rPr lang="en-US" dirty="0"/>
              <a:t>Multi-Threading (Properly)</a:t>
            </a:r>
          </a:p>
          <a:p>
            <a:r>
              <a:rPr lang="en-US" dirty="0"/>
              <a:t>Debugging</a:t>
            </a:r>
          </a:p>
          <a:p>
            <a:r>
              <a:rPr lang="en-US" dirty="0" err="1"/>
              <a:t>PSRemoting</a:t>
            </a:r>
            <a:endParaRPr lang="en-US" dirty="0"/>
          </a:p>
          <a:p>
            <a:r>
              <a:rPr lang="en-US" dirty="0"/>
              <a:t>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6924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73D28-962F-8E43-5907-544A140D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She’s just not my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0A130-0D00-7790-26E9-044787E64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Object Types</a:t>
            </a:r>
          </a:p>
        </p:txBody>
      </p:sp>
    </p:spTree>
    <p:extLst>
      <p:ext uri="{BB962C8B-B14F-4D97-AF65-F5344CB8AC3E}">
        <p14:creationId xmlns:p14="http://schemas.microsoft.com/office/powerpoint/2010/main" val="227994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398C10-41EA-4951-A0E8-6EA900EE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5A6F1B-7CEE-450F-9EC9-BC5F745D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Object in PowerShell has a type</a:t>
            </a:r>
          </a:p>
          <a:p>
            <a:r>
              <a:rPr lang="en-US" dirty="0"/>
              <a:t>PowerShell will do loose based conversions… Sometimes</a:t>
            </a:r>
          </a:p>
          <a:p>
            <a:pPr lvl="1"/>
            <a:r>
              <a:rPr lang="en-US" dirty="0"/>
              <a:t>Will attempt to convert once</a:t>
            </a:r>
          </a:p>
          <a:p>
            <a:pPr lvl="2"/>
            <a:r>
              <a:rPr lang="en-US" dirty="0"/>
              <a:t>“True” –eq $true (string </a:t>
            </a:r>
            <a:r>
              <a:rPr lang="en-US" dirty="0">
                <a:sym typeface="Wingdings" panose="05000000000000000000" pitchFamily="2" charset="2"/>
              </a:rPr>
              <a:t> bool)</a:t>
            </a:r>
            <a:endParaRPr lang="en-US" dirty="0"/>
          </a:p>
          <a:p>
            <a:pPr lvl="2"/>
            <a:r>
              <a:rPr lang="en-US" dirty="0"/>
              <a:t>0 –eq $false  (int </a:t>
            </a:r>
            <a:r>
              <a:rPr lang="en-US" dirty="0">
                <a:sym typeface="Wingdings" panose="05000000000000000000" pitchFamily="2" charset="2"/>
              </a:rPr>
              <a:t> bool)</a:t>
            </a:r>
            <a:endParaRPr lang="en-US" dirty="0"/>
          </a:p>
          <a:p>
            <a:pPr lvl="2"/>
            <a:r>
              <a:rPr lang="en-US" dirty="0"/>
              <a:t>“0” –eq $false (string </a:t>
            </a:r>
            <a:r>
              <a:rPr lang="en-US" dirty="0">
                <a:sym typeface="Wingdings" panose="05000000000000000000" pitchFamily="2" charset="2"/>
              </a:rPr>
              <a:t> int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bool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Variables can be declared as strong type</a:t>
            </a:r>
          </a:p>
          <a:p>
            <a:r>
              <a:rPr lang="en-US" dirty="0">
                <a:sym typeface="Wingdings" panose="05000000000000000000" pitchFamily="2" charset="2"/>
              </a:rPr>
              <a:t>Object Type can affect memory footprint and performance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9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BC2B6-AE2C-3E1D-788D-592ABCDC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050AF-7D60-7B16-0E17-6467A67E5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Objects… not documents</a:t>
            </a:r>
          </a:p>
        </p:txBody>
      </p:sp>
    </p:spTree>
    <p:extLst>
      <p:ext uri="{BB962C8B-B14F-4D97-AF65-F5344CB8AC3E}">
        <p14:creationId xmlns:p14="http://schemas.microsoft.com/office/powerpoint/2010/main" val="299856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C5F52-B58A-4CF9-BEF1-BACEEB2D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your return policy?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CE951-1BE8-4002-A6EB-B2A3013F3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by Value or Reference?</a:t>
            </a:r>
          </a:p>
        </p:txBody>
      </p:sp>
    </p:spTree>
    <p:extLst>
      <p:ext uri="{BB962C8B-B14F-4D97-AF65-F5344CB8AC3E}">
        <p14:creationId xmlns:p14="http://schemas.microsoft.com/office/powerpoint/2010/main" val="122208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ADD2DE-DA19-4004-9E86-DC3AC817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9934F4-EC4D-400D-8939-34B13BAD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Pass/Return by Value</a:t>
            </a:r>
          </a:p>
          <a:p>
            <a:pPr lvl="1"/>
            <a:r>
              <a:rPr lang="en-US" dirty="0"/>
              <a:t>Most Common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Respects all that is holy with the original value</a:t>
            </a:r>
          </a:p>
          <a:p>
            <a:r>
              <a:rPr lang="en-US" dirty="0"/>
              <a:t>Pass/Return by Reference</a:t>
            </a:r>
          </a:p>
          <a:p>
            <a:pPr lvl="1"/>
            <a:r>
              <a:rPr lang="en-US" dirty="0"/>
              <a:t>Not Common</a:t>
            </a:r>
          </a:p>
          <a:p>
            <a:pPr lvl="1"/>
            <a:r>
              <a:rPr lang="en-US" dirty="0"/>
              <a:t>Required in some instances</a:t>
            </a:r>
          </a:p>
          <a:p>
            <a:pPr lvl="1"/>
            <a:r>
              <a:rPr lang="en-US" dirty="0"/>
              <a:t>Can have positive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83677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E743A9-2328-4EAE-A139-C409E572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the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3C84B-0942-4BAF-BCD8-3B3098254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Passing (and receiving) by value and reference</a:t>
            </a:r>
          </a:p>
        </p:txBody>
      </p:sp>
    </p:spTree>
    <p:extLst>
      <p:ext uri="{BB962C8B-B14F-4D97-AF65-F5344CB8AC3E}">
        <p14:creationId xmlns:p14="http://schemas.microsoft.com/office/powerpoint/2010/main" val="422537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MS">
      <a:dk1>
        <a:sysClr val="windowText" lastClr="000000"/>
      </a:dk1>
      <a:lt1>
        <a:sysClr val="window" lastClr="FFFFFF"/>
      </a:lt1>
      <a:dk2>
        <a:srgbClr val="394385"/>
      </a:dk2>
      <a:lt2>
        <a:srgbClr val="E7E6E6"/>
      </a:lt2>
      <a:accent1>
        <a:srgbClr val="FF0000"/>
      </a:accent1>
      <a:accent2>
        <a:srgbClr val="036485"/>
      </a:accent2>
      <a:accent3>
        <a:srgbClr val="070385"/>
      </a:accent3>
      <a:accent4>
        <a:srgbClr val="710385"/>
      </a:accent4>
      <a:accent5>
        <a:srgbClr val="850310"/>
      </a:accent5>
      <a:accent6>
        <a:srgbClr val="69800A"/>
      </a:accent6>
      <a:hlink>
        <a:srgbClr val="A38637"/>
      </a:hlink>
      <a:folHlink>
        <a:srgbClr val="A3863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8D53C12-7287-433D-BCED-4AFAE7BFC991}" vid="{15EB0590-B11D-4595-A9B7-205FD9E4DF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8" ma:contentTypeDescription="Create a new document." ma:contentTypeScope="" ma:versionID="1683e0f48315e88811cafb8ea3cf965d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a1218619feb0f8467992b34858ce2bdd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3" nillable="true" ma:displayName="Taxonomy Catch All Column" ma:hidden="true" ma:list="{373337a8-41f0-47ae-895f-b179ccc8878d}" ma:internalName="TaxCatchAll" ma:showField="CatchAllData" ma:web="0f628621-369a-46c7-83bd-de17ca407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4f3eb32-8128-4a7e-868e-0456b78e6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B99CDF-4DD1-4BCA-94A9-937C9978E9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3442F5-7313-42C3-80C5-060E65E82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MMS2023atMOA</Template>
  <TotalTime>138</TotalTime>
  <Words>398</Words>
  <Application>Microsoft Office PowerPoint</Application>
  <PresentationFormat>Widescreen</PresentationFormat>
  <Paragraphs>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Material Design Icons Desktop</vt:lpstr>
      <vt:lpstr>Wingdings</vt:lpstr>
      <vt:lpstr>Office Theme</vt:lpstr>
      <vt:lpstr>PowerShell, PowerFull</vt:lpstr>
      <vt:lpstr>PowerPoint Presentation</vt:lpstr>
      <vt:lpstr>Advanced Topics for Advanced Peoples</vt:lpstr>
      <vt:lpstr>She’s just not my type</vt:lpstr>
      <vt:lpstr>Object Types</vt:lpstr>
      <vt:lpstr>Typing</vt:lpstr>
      <vt:lpstr>What’s your return policy?</vt:lpstr>
      <vt:lpstr>Return Types</vt:lpstr>
      <vt:lpstr>Referencing the Value</vt:lpstr>
      <vt:lpstr>Splatting</vt:lpstr>
      <vt:lpstr>Splatting</vt:lpstr>
      <vt:lpstr>Things that fall go SPLAT</vt:lpstr>
      <vt:lpstr>Multi-Threading</vt:lpstr>
      <vt:lpstr>-Parallel or RunSpaces?</vt:lpstr>
      <vt:lpstr>Getting it all done at once</vt:lpstr>
      <vt:lpstr>PSRemoting</vt:lpstr>
      <vt:lpstr>PSRemoting</vt:lpstr>
      <vt:lpstr>Running Code Remotely</vt:lpstr>
      <vt:lpstr>Bug Bombs</vt:lpstr>
      <vt:lpstr>Working the gremlins out</vt:lpstr>
      <vt:lpstr>Fixing broken stuff</vt:lpstr>
      <vt:lpstr>Performance Tuning</vt:lpstr>
      <vt:lpstr>Performance Matters!</vt:lpstr>
      <vt:lpstr>Running Faster</vt:lpstr>
      <vt:lpstr>Spread the word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 now</dc:title>
  <dc:creator>Scott Corio</dc:creator>
  <cp:lastModifiedBy>Scott Corio</cp:lastModifiedBy>
  <cp:revision>1</cp:revision>
  <dcterms:created xsi:type="dcterms:W3CDTF">2023-03-18T17:27:24Z</dcterms:created>
  <dcterms:modified xsi:type="dcterms:W3CDTF">2023-03-18T19:45:53Z</dcterms:modified>
</cp:coreProperties>
</file>