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58" r:id="rId6"/>
    <p:sldId id="257" r:id="rId7"/>
    <p:sldId id="281" r:id="rId8"/>
    <p:sldId id="264" r:id="rId9"/>
    <p:sldId id="280" r:id="rId10"/>
    <p:sldId id="278" r:id="rId11"/>
    <p:sldId id="279" r:id="rId12"/>
    <p:sldId id="259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2" r:id="rId27"/>
    <p:sldId id="263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3522B-5466-4779-B97D-3D5A961C1C8F}" v="4" dt="2023-03-31T05:30:34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e1492c70b6d8a8" providerId="LiveId" clId="{91896460-D138-4A24-9634-D43292B2F23F}"/>
    <pc:docChg chg="undo custSel addSld modSld sldOrd">
      <pc:chgData name="" userId="dbe1492c70b6d8a8" providerId="LiveId" clId="{91896460-D138-4A24-9634-D43292B2F23F}" dt="2023-03-18T17:25:44.217" v="2238" actId="20577"/>
      <pc:docMkLst>
        <pc:docMk/>
      </pc:docMkLst>
      <pc:sldChg chg="modSp">
        <pc:chgData name="" userId="dbe1492c70b6d8a8" providerId="LiveId" clId="{91896460-D138-4A24-9634-D43292B2F23F}" dt="2023-03-18T15:52:47.279" v="81" actId="20577"/>
        <pc:sldMkLst>
          <pc:docMk/>
          <pc:sldMk cId="4018952155" sldId="256"/>
        </pc:sldMkLst>
        <pc:spChg chg="mod">
          <ac:chgData name="" userId="dbe1492c70b6d8a8" providerId="LiveId" clId="{91896460-D138-4A24-9634-D43292B2F23F}" dt="2023-03-18T15:51:40.540" v="18" actId="20577"/>
          <ac:spMkLst>
            <pc:docMk/>
            <pc:sldMk cId="4018952155" sldId="256"/>
            <ac:spMk id="2" creationId="{2313B669-2341-DF39-C682-5CB469879095}"/>
          </ac:spMkLst>
        </pc:spChg>
        <pc:spChg chg="mod">
          <ac:chgData name="" userId="dbe1492c70b6d8a8" providerId="LiveId" clId="{91896460-D138-4A24-9634-D43292B2F23F}" dt="2023-03-18T15:52:47.279" v="81" actId="20577"/>
          <ac:spMkLst>
            <pc:docMk/>
            <pc:sldMk cId="4018952155" sldId="256"/>
            <ac:spMk id="3" creationId="{B7806C1F-6D02-FA11-F860-B05CFAC0C160}"/>
          </ac:spMkLst>
        </pc:spChg>
      </pc:sldChg>
      <pc:sldChg chg="modSp">
        <pc:chgData name="" userId="dbe1492c70b6d8a8" providerId="LiveId" clId="{91896460-D138-4A24-9634-D43292B2F23F}" dt="2023-03-18T16:21:09.276" v="582" actId="20577"/>
        <pc:sldMkLst>
          <pc:docMk/>
          <pc:sldMk cId="2692478915" sldId="257"/>
        </pc:sldMkLst>
        <pc:spChg chg="mod">
          <ac:chgData name="" userId="dbe1492c70b6d8a8" providerId="LiveId" clId="{91896460-D138-4A24-9634-D43292B2F23F}" dt="2023-03-18T16:18:57.278" v="380" actId="20577"/>
          <ac:spMkLst>
            <pc:docMk/>
            <pc:sldMk cId="2692478915" sldId="257"/>
            <ac:spMk id="2" creationId="{8CB54686-E403-224A-570D-6AD1962FEB8C}"/>
          </ac:spMkLst>
        </pc:spChg>
        <pc:spChg chg="mod">
          <ac:chgData name="" userId="dbe1492c70b6d8a8" providerId="LiveId" clId="{91896460-D138-4A24-9634-D43292B2F23F}" dt="2023-03-18T16:21:09.276" v="582" actId="20577"/>
          <ac:spMkLst>
            <pc:docMk/>
            <pc:sldMk cId="2692478915" sldId="257"/>
            <ac:spMk id="3" creationId="{2E47C443-A519-CA6C-F515-F098DE1D8E32}"/>
          </ac:spMkLst>
        </pc:spChg>
      </pc:sldChg>
      <pc:sldChg chg="modSp">
        <pc:chgData name="" userId="dbe1492c70b6d8a8" providerId="LiveId" clId="{91896460-D138-4A24-9634-D43292B2F23F}" dt="2023-03-18T16:12:07.800" v="367" actId="20577"/>
        <pc:sldMkLst>
          <pc:docMk/>
          <pc:sldMk cId="2279942714" sldId="258"/>
        </pc:sldMkLst>
        <pc:spChg chg="mod">
          <ac:chgData name="" userId="dbe1492c70b6d8a8" providerId="LiveId" clId="{91896460-D138-4A24-9634-D43292B2F23F}" dt="2023-03-18T16:11:50.690" v="322" actId="20577"/>
          <ac:spMkLst>
            <pc:docMk/>
            <pc:sldMk cId="2279942714" sldId="258"/>
            <ac:spMk id="4" creationId="{2FD73D28-962F-8E43-5907-544A140D2750}"/>
          </ac:spMkLst>
        </pc:spChg>
        <pc:spChg chg="mod">
          <ac:chgData name="" userId="dbe1492c70b6d8a8" providerId="LiveId" clId="{91896460-D138-4A24-9634-D43292B2F23F}" dt="2023-03-18T16:12:07.800" v="367" actId="20577"/>
          <ac:spMkLst>
            <pc:docMk/>
            <pc:sldMk cId="2279942714" sldId="258"/>
            <ac:spMk id="5" creationId="{3B30A130-0D00-7790-26E9-044787E6435F}"/>
          </ac:spMkLst>
        </pc:spChg>
      </pc:sldChg>
      <pc:sldChg chg="modSp">
        <pc:chgData name="" userId="dbe1492c70b6d8a8" providerId="LiveId" clId="{91896460-D138-4A24-9634-D43292B2F23F}" dt="2023-03-18T17:07:32.653" v="838" actId="20577"/>
        <pc:sldMkLst>
          <pc:docMk/>
          <pc:sldMk cId="2998567692" sldId="259"/>
        </pc:sldMkLst>
        <pc:spChg chg="mod">
          <ac:chgData name="" userId="dbe1492c70b6d8a8" providerId="LiveId" clId="{91896460-D138-4A24-9634-D43292B2F23F}" dt="2023-03-18T17:07:08.125" v="803" actId="20577"/>
          <ac:spMkLst>
            <pc:docMk/>
            <pc:sldMk cId="2998567692" sldId="259"/>
            <ac:spMk id="4" creationId="{526BC2B6-AE2C-3E1D-788D-592ABCDC14E7}"/>
          </ac:spMkLst>
        </pc:spChg>
        <pc:spChg chg="mod">
          <ac:chgData name="" userId="dbe1492c70b6d8a8" providerId="LiveId" clId="{91896460-D138-4A24-9634-D43292B2F23F}" dt="2023-03-18T17:07:32.653" v="838" actId="20577"/>
          <ac:spMkLst>
            <pc:docMk/>
            <pc:sldMk cId="2998567692" sldId="259"/>
            <ac:spMk id="5" creationId="{CE5050AF-7D60-7B16-0E17-6467A67E504A}"/>
          </ac:spMkLst>
        </pc:spChg>
      </pc:sldChg>
      <pc:sldChg chg="delSp modSp">
        <pc:chgData name="" userId="dbe1492c70b6d8a8" providerId="LiveId" clId="{91896460-D138-4A24-9634-D43292B2F23F}" dt="2023-03-18T16:09:04.404" v="287" actId="14826"/>
        <pc:sldMkLst>
          <pc:docMk/>
          <pc:sldMk cId="2749782532" sldId="260"/>
        </pc:sldMkLst>
        <pc:spChg chg="mod">
          <ac:chgData name="" userId="dbe1492c70b6d8a8" providerId="LiveId" clId="{91896460-D138-4A24-9634-D43292B2F23F}" dt="2023-03-18T15:52:53.650" v="92" actId="20577"/>
          <ac:spMkLst>
            <pc:docMk/>
            <pc:sldMk cId="2749782532" sldId="260"/>
            <ac:spMk id="4" creationId="{1BFB68CD-CB12-32EF-1CFE-54C294C3E92D}"/>
          </ac:spMkLst>
        </pc:spChg>
        <pc:spChg chg="mod">
          <ac:chgData name="" userId="dbe1492c70b6d8a8" providerId="LiveId" clId="{91896460-D138-4A24-9634-D43292B2F23F}" dt="2023-03-18T15:53:33.698" v="144" actId="20577"/>
          <ac:spMkLst>
            <pc:docMk/>
            <pc:sldMk cId="2749782532" sldId="260"/>
            <ac:spMk id="5" creationId="{BE1E5CAD-23FE-A4D7-B096-3334A7D79C8B}"/>
          </ac:spMkLst>
        </pc:spChg>
        <pc:spChg chg="mod">
          <ac:chgData name="" userId="dbe1492c70b6d8a8" providerId="LiveId" clId="{91896460-D138-4A24-9634-D43292B2F23F}" dt="2023-03-18T15:57:01.538" v="283" actId="2711"/>
          <ac:spMkLst>
            <pc:docMk/>
            <pc:sldMk cId="2749782532" sldId="260"/>
            <ac:spMk id="6" creationId="{86485DDC-10A4-A946-6EE8-700508002C72}"/>
          </ac:spMkLst>
        </pc:spChg>
        <pc:spChg chg="mod">
          <ac:chgData name="" userId="dbe1492c70b6d8a8" providerId="LiveId" clId="{91896460-D138-4A24-9634-D43292B2F23F}" dt="2023-03-18T15:57:50.181" v="285" actId="2711"/>
          <ac:spMkLst>
            <pc:docMk/>
            <pc:sldMk cId="2749782532" sldId="260"/>
            <ac:spMk id="7" creationId="{9FC71F19-CB0D-6056-8B2E-7670D5A913DD}"/>
          </ac:spMkLst>
        </pc:spChg>
        <pc:spChg chg="mod">
          <ac:chgData name="" userId="dbe1492c70b6d8a8" providerId="LiveId" clId="{91896460-D138-4A24-9634-D43292B2F23F}" dt="2023-03-18T15:53:20.168" v="121" actId="20577"/>
          <ac:spMkLst>
            <pc:docMk/>
            <pc:sldMk cId="2749782532" sldId="260"/>
            <ac:spMk id="8" creationId="{20280E57-51A9-979B-C838-5F016A209FD7}"/>
          </ac:spMkLst>
        </pc:spChg>
        <pc:spChg chg="mod">
          <ac:chgData name="" userId="dbe1492c70b6d8a8" providerId="LiveId" clId="{91896460-D138-4A24-9634-D43292B2F23F}" dt="2023-03-18T15:53:51.201" v="189" actId="20577"/>
          <ac:spMkLst>
            <pc:docMk/>
            <pc:sldMk cId="2749782532" sldId="260"/>
            <ac:spMk id="9" creationId="{F7177573-C298-FAF8-2140-0326B263D0A5}"/>
          </ac:spMkLst>
        </pc:spChg>
        <pc:picChg chg="mod">
          <ac:chgData name="" userId="dbe1492c70b6d8a8" providerId="LiveId" clId="{91896460-D138-4A24-9634-D43292B2F23F}" dt="2023-03-18T16:08:58.292" v="286" actId="14826"/>
          <ac:picMkLst>
            <pc:docMk/>
            <pc:sldMk cId="2749782532" sldId="260"/>
            <ac:picMk id="11" creationId="{E25A340F-1F9B-DA96-FDB6-3299A6F777AE}"/>
          </ac:picMkLst>
        </pc:picChg>
        <pc:picChg chg="mod">
          <ac:chgData name="" userId="dbe1492c70b6d8a8" providerId="LiveId" clId="{91896460-D138-4A24-9634-D43292B2F23F}" dt="2023-03-18T16:09:04.404" v="287" actId="14826"/>
          <ac:picMkLst>
            <pc:docMk/>
            <pc:sldMk cId="2749782532" sldId="260"/>
            <ac:picMk id="13" creationId="{62CD6E66-EAB9-E15A-71BD-FB2D4F9AE9AD}"/>
          </ac:picMkLst>
        </pc:picChg>
        <pc:picChg chg="del">
          <ac:chgData name="" userId="dbe1492c70b6d8a8" providerId="LiveId" clId="{91896460-D138-4A24-9634-D43292B2F23F}" dt="2023-03-18T15:54:57.998" v="213" actId="478"/>
          <ac:picMkLst>
            <pc:docMk/>
            <pc:sldMk cId="2749782532" sldId="260"/>
            <ac:picMk id="15" creationId="{4F1CD07A-85F5-AECD-8E30-561F4CCE4F73}"/>
          </ac:picMkLst>
        </pc:picChg>
        <pc:picChg chg="del">
          <ac:chgData name="" userId="dbe1492c70b6d8a8" providerId="LiveId" clId="{91896460-D138-4A24-9634-D43292B2F23F}" dt="2023-03-18T15:54:52.567" v="210" actId="478"/>
          <ac:picMkLst>
            <pc:docMk/>
            <pc:sldMk cId="2749782532" sldId="260"/>
            <ac:picMk id="17" creationId="{D6325788-95BD-231B-1C1F-CB98DC47FAB0}"/>
          </ac:picMkLst>
        </pc:picChg>
        <pc:picChg chg="del">
          <ac:chgData name="" userId="dbe1492c70b6d8a8" providerId="LiveId" clId="{91896460-D138-4A24-9634-D43292B2F23F}" dt="2023-03-18T15:54:54.372" v="211" actId="478"/>
          <ac:picMkLst>
            <pc:docMk/>
            <pc:sldMk cId="2749782532" sldId="260"/>
            <ac:picMk id="18" creationId="{EC8A4FE7-F42A-5D6E-5813-97962B566246}"/>
          </ac:picMkLst>
        </pc:picChg>
      </pc:sldChg>
      <pc:sldChg chg="ord">
        <pc:chgData name="" userId="dbe1492c70b6d8a8" providerId="LiveId" clId="{91896460-D138-4A24-9634-D43292B2F23F}" dt="2023-03-18T17:16:30.418" v="1410"/>
        <pc:sldMkLst>
          <pc:docMk/>
          <pc:sldMk cId="3665382884" sldId="262"/>
        </pc:sldMkLst>
      </pc:sldChg>
      <pc:sldChg chg="modSp add">
        <pc:chgData name="" userId="dbe1492c70b6d8a8" providerId="LiveId" clId="{91896460-D138-4A24-9634-D43292B2F23F}" dt="2023-03-18T16:23:51.866" v="796" actId="20577"/>
        <pc:sldMkLst>
          <pc:docMk/>
          <pc:sldMk cId="2539682485" sldId="264"/>
        </pc:sldMkLst>
        <pc:spChg chg="mod">
          <ac:chgData name="" userId="dbe1492c70b6d8a8" providerId="LiveId" clId="{91896460-D138-4A24-9634-D43292B2F23F}" dt="2023-03-18T16:21:41.937" v="642" actId="20577"/>
          <ac:spMkLst>
            <pc:docMk/>
            <pc:sldMk cId="2539682485" sldId="264"/>
            <ac:spMk id="2" creationId="{FB6580B6-278D-46C5-BAA1-F3294A282DC7}"/>
          </ac:spMkLst>
        </pc:spChg>
        <pc:spChg chg="mod">
          <ac:chgData name="" userId="dbe1492c70b6d8a8" providerId="LiveId" clId="{91896460-D138-4A24-9634-D43292B2F23F}" dt="2023-03-18T16:23:51.866" v="796" actId="20577"/>
          <ac:spMkLst>
            <pc:docMk/>
            <pc:sldMk cId="2539682485" sldId="264"/>
            <ac:spMk id="3" creationId="{66DD4736-B457-4813-972F-972A6C8D0318}"/>
          </ac:spMkLst>
        </pc:spChg>
      </pc:sldChg>
      <pc:sldChg chg="modSp add">
        <pc:chgData name="" userId="dbe1492c70b6d8a8" providerId="LiveId" clId="{91896460-D138-4A24-9634-D43292B2F23F}" dt="2023-03-18T17:07:55.035" v="874" actId="20577"/>
        <pc:sldMkLst>
          <pc:docMk/>
          <pc:sldMk cId="2844249970" sldId="265"/>
        </pc:sldMkLst>
        <pc:spChg chg="mod">
          <ac:chgData name="" userId="dbe1492c70b6d8a8" providerId="LiveId" clId="{91896460-D138-4A24-9634-D43292B2F23F}" dt="2023-03-18T17:07:42.273" v="848" actId="20577"/>
          <ac:spMkLst>
            <pc:docMk/>
            <pc:sldMk cId="2844249970" sldId="265"/>
            <ac:spMk id="2" creationId="{BD6D1BFA-BB4C-4595-859E-D2734B1F0873}"/>
          </ac:spMkLst>
        </pc:spChg>
        <pc:spChg chg="mod">
          <ac:chgData name="" userId="dbe1492c70b6d8a8" providerId="LiveId" clId="{91896460-D138-4A24-9634-D43292B2F23F}" dt="2023-03-18T17:07:55.035" v="874" actId="20577"/>
          <ac:spMkLst>
            <pc:docMk/>
            <pc:sldMk cId="2844249970" sldId="265"/>
            <ac:spMk id="3" creationId="{D8B4B01B-F69D-42F5-BE9C-56FD1EFEF721}"/>
          </ac:spMkLst>
        </pc:spChg>
      </pc:sldChg>
      <pc:sldChg chg="addSp delSp modSp add">
        <pc:chgData name="" userId="dbe1492c70b6d8a8" providerId="LiveId" clId="{91896460-D138-4A24-9634-D43292B2F23F}" dt="2023-03-18T17:11:47.656" v="1230" actId="20577"/>
        <pc:sldMkLst>
          <pc:docMk/>
          <pc:sldMk cId="3244135314" sldId="266"/>
        </pc:sldMkLst>
        <pc:spChg chg="del">
          <ac:chgData name="" userId="dbe1492c70b6d8a8" providerId="LiveId" clId="{91896460-D138-4A24-9634-D43292B2F23F}" dt="2023-03-18T17:08:08.351" v="876"/>
          <ac:spMkLst>
            <pc:docMk/>
            <pc:sldMk cId="3244135314" sldId="266"/>
            <ac:spMk id="2" creationId="{06E506C9-5C7C-42FB-B82F-22BFB1B0533E}"/>
          </ac:spMkLst>
        </pc:spChg>
        <pc:spChg chg="del">
          <ac:chgData name="" userId="dbe1492c70b6d8a8" providerId="LiveId" clId="{91896460-D138-4A24-9634-D43292B2F23F}" dt="2023-03-18T17:08:08.351" v="876"/>
          <ac:spMkLst>
            <pc:docMk/>
            <pc:sldMk cId="3244135314" sldId="266"/>
            <ac:spMk id="3" creationId="{93C41BDC-A615-4871-89C4-F856CA9EAA58}"/>
          </ac:spMkLst>
        </pc:spChg>
        <pc:spChg chg="add mod">
          <ac:chgData name="" userId="dbe1492c70b6d8a8" providerId="LiveId" clId="{91896460-D138-4A24-9634-D43292B2F23F}" dt="2023-03-18T17:08:18.913" v="889" actId="20577"/>
          <ac:spMkLst>
            <pc:docMk/>
            <pc:sldMk cId="3244135314" sldId="266"/>
            <ac:spMk id="4" creationId="{61C903EF-C4AE-4B02-BB88-7589883ED3B8}"/>
          </ac:spMkLst>
        </pc:spChg>
        <pc:spChg chg="add mod">
          <ac:chgData name="" userId="dbe1492c70b6d8a8" providerId="LiveId" clId="{91896460-D138-4A24-9634-D43292B2F23F}" dt="2023-03-18T17:11:47.656" v="1230" actId="20577"/>
          <ac:spMkLst>
            <pc:docMk/>
            <pc:sldMk cId="3244135314" sldId="266"/>
            <ac:spMk id="5" creationId="{BF1CF2CE-BE28-4F3F-9486-D9627B4A5BDB}"/>
          </ac:spMkLst>
        </pc:spChg>
      </pc:sldChg>
      <pc:sldChg chg="addSp delSp modSp add">
        <pc:chgData name="" userId="dbe1492c70b6d8a8" providerId="LiveId" clId="{91896460-D138-4A24-9634-D43292B2F23F}" dt="2023-03-18T17:13:14.002" v="1301" actId="931"/>
        <pc:sldMkLst>
          <pc:docMk/>
          <pc:sldMk cId="1409399340" sldId="267"/>
        </pc:sldMkLst>
        <pc:spChg chg="del">
          <ac:chgData name="" userId="dbe1492c70b6d8a8" providerId="LiveId" clId="{91896460-D138-4A24-9634-D43292B2F23F}" dt="2023-03-18T17:12:16.399" v="1232"/>
          <ac:spMkLst>
            <pc:docMk/>
            <pc:sldMk cId="1409399340" sldId="267"/>
            <ac:spMk id="2" creationId="{E2300A23-A5FE-4D0B-9851-DD493B56849C}"/>
          </ac:spMkLst>
        </pc:spChg>
        <pc:spChg chg="del">
          <ac:chgData name="" userId="dbe1492c70b6d8a8" providerId="LiveId" clId="{91896460-D138-4A24-9634-D43292B2F23F}" dt="2023-03-18T17:12:16.399" v="1232"/>
          <ac:spMkLst>
            <pc:docMk/>
            <pc:sldMk cId="1409399340" sldId="267"/>
            <ac:spMk id="3" creationId="{8259E1E7-C333-48DF-B919-37FB32D4CB42}"/>
          </ac:spMkLst>
        </pc:spChg>
        <pc:spChg chg="add mod">
          <ac:chgData name="" userId="dbe1492c70b6d8a8" providerId="LiveId" clId="{91896460-D138-4A24-9634-D43292B2F23F}" dt="2023-03-18T17:12:47.933" v="1300" actId="20577"/>
          <ac:spMkLst>
            <pc:docMk/>
            <pc:sldMk cId="1409399340" sldId="267"/>
            <ac:spMk id="4" creationId="{68342346-EC0E-4FC5-A7D7-2D236AD7DCDD}"/>
          </ac:spMkLst>
        </pc:spChg>
        <pc:spChg chg="add del mod">
          <ac:chgData name="" userId="dbe1492c70b6d8a8" providerId="LiveId" clId="{91896460-D138-4A24-9634-D43292B2F23F}" dt="2023-03-18T17:13:14.002" v="1301" actId="931"/>
          <ac:spMkLst>
            <pc:docMk/>
            <pc:sldMk cId="1409399340" sldId="267"/>
            <ac:spMk id="5" creationId="{B9CEE65D-0D14-43EB-9472-427B8143E73A}"/>
          </ac:spMkLst>
        </pc:spChg>
        <pc:spChg chg="add mod">
          <ac:chgData name="" userId="dbe1492c70b6d8a8" providerId="LiveId" clId="{91896460-D138-4A24-9634-D43292B2F23F}" dt="2023-03-18T17:13:14.002" v="1301" actId="931"/>
          <ac:spMkLst>
            <pc:docMk/>
            <pc:sldMk cId="1409399340" sldId="267"/>
            <ac:spMk id="8" creationId="{702174B2-32B2-4E0A-BBB9-6526459CEEA3}"/>
          </ac:spMkLst>
        </pc:spChg>
        <pc:picChg chg="add mod">
          <ac:chgData name="" userId="dbe1492c70b6d8a8" providerId="LiveId" clId="{91896460-D138-4A24-9634-D43292B2F23F}" dt="2023-03-18T17:13:14.002" v="1301" actId="931"/>
          <ac:picMkLst>
            <pc:docMk/>
            <pc:sldMk cId="1409399340" sldId="267"/>
            <ac:picMk id="7" creationId="{EBF7F75D-518E-4BE8-8C66-E4F1C19EF33C}"/>
          </ac:picMkLst>
        </pc:picChg>
      </pc:sldChg>
      <pc:sldChg chg="modSp add">
        <pc:chgData name="" userId="dbe1492c70b6d8a8" providerId="LiveId" clId="{91896460-D138-4A24-9634-D43292B2F23F}" dt="2023-03-18T17:13:46.148" v="1371" actId="20577"/>
        <pc:sldMkLst>
          <pc:docMk/>
          <pc:sldMk cId="2942774237" sldId="268"/>
        </pc:sldMkLst>
        <pc:spChg chg="mod">
          <ac:chgData name="" userId="dbe1492c70b6d8a8" providerId="LiveId" clId="{91896460-D138-4A24-9634-D43292B2F23F}" dt="2023-03-18T17:13:25.939" v="1314" actId="20577"/>
          <ac:spMkLst>
            <pc:docMk/>
            <pc:sldMk cId="2942774237" sldId="268"/>
            <ac:spMk id="2" creationId="{A21CF687-6E76-47D5-B217-BA5BC3C8CC4D}"/>
          </ac:spMkLst>
        </pc:spChg>
        <pc:spChg chg="mod">
          <ac:chgData name="" userId="dbe1492c70b6d8a8" providerId="LiveId" clId="{91896460-D138-4A24-9634-D43292B2F23F}" dt="2023-03-18T17:13:46.148" v="1371" actId="20577"/>
          <ac:spMkLst>
            <pc:docMk/>
            <pc:sldMk cId="2942774237" sldId="268"/>
            <ac:spMk id="3" creationId="{11F6FD59-E6BE-48A9-9D2D-1AADDDE51CAF}"/>
          </ac:spMkLst>
        </pc:spChg>
      </pc:sldChg>
      <pc:sldChg chg="addSp delSp modSp add">
        <pc:chgData name="" userId="dbe1492c70b6d8a8" providerId="LiveId" clId="{91896460-D138-4A24-9634-D43292B2F23F}" dt="2023-03-18T17:16:23.398" v="1409" actId="20577"/>
        <pc:sldMkLst>
          <pc:docMk/>
          <pc:sldMk cId="3301494009" sldId="269"/>
        </pc:sldMkLst>
        <pc:spChg chg="del">
          <ac:chgData name="" userId="dbe1492c70b6d8a8" providerId="LiveId" clId="{91896460-D138-4A24-9634-D43292B2F23F}" dt="2023-03-18T17:15:59.771" v="1374"/>
          <ac:spMkLst>
            <pc:docMk/>
            <pc:sldMk cId="3301494009" sldId="269"/>
            <ac:spMk id="2" creationId="{FA424F14-5F31-4777-905E-5C21D6D35747}"/>
          </ac:spMkLst>
        </pc:spChg>
        <pc:spChg chg="del">
          <ac:chgData name="" userId="dbe1492c70b6d8a8" providerId="LiveId" clId="{91896460-D138-4A24-9634-D43292B2F23F}" dt="2023-03-18T17:15:59.771" v="1374"/>
          <ac:spMkLst>
            <pc:docMk/>
            <pc:sldMk cId="3301494009" sldId="269"/>
            <ac:spMk id="3" creationId="{34F31B38-8BD2-483D-9256-CD1D6C61D7A3}"/>
          </ac:spMkLst>
        </pc:spChg>
        <pc:spChg chg="add mod">
          <ac:chgData name="" userId="dbe1492c70b6d8a8" providerId="LiveId" clId="{91896460-D138-4A24-9634-D43292B2F23F}" dt="2023-03-18T17:16:16.227" v="1382" actId="20577"/>
          <ac:spMkLst>
            <pc:docMk/>
            <pc:sldMk cId="3301494009" sldId="269"/>
            <ac:spMk id="4" creationId="{C2A5012E-B678-4ED2-A518-555DF8A50803}"/>
          </ac:spMkLst>
        </pc:spChg>
        <pc:spChg chg="add mod">
          <ac:chgData name="" userId="dbe1492c70b6d8a8" providerId="LiveId" clId="{91896460-D138-4A24-9634-D43292B2F23F}" dt="2023-03-18T17:16:23.398" v="1409" actId="20577"/>
          <ac:spMkLst>
            <pc:docMk/>
            <pc:sldMk cId="3301494009" sldId="269"/>
            <ac:spMk id="5" creationId="{9F6E65B5-9FD9-4BF0-A752-D8689AAB34CB}"/>
          </ac:spMkLst>
        </pc:spChg>
      </pc:sldChg>
      <pc:sldChg chg="modSp add">
        <pc:chgData name="" userId="dbe1492c70b6d8a8" providerId="LiveId" clId="{91896460-D138-4A24-9634-D43292B2F23F}" dt="2023-03-18T17:18:13.348" v="1544" actId="20577"/>
        <pc:sldMkLst>
          <pc:docMk/>
          <pc:sldMk cId="235817471" sldId="270"/>
        </pc:sldMkLst>
        <pc:spChg chg="mod">
          <ac:chgData name="" userId="dbe1492c70b6d8a8" providerId="LiveId" clId="{91896460-D138-4A24-9634-D43292B2F23F}" dt="2023-03-18T17:17:48.960" v="1444" actId="20577"/>
          <ac:spMkLst>
            <pc:docMk/>
            <pc:sldMk cId="235817471" sldId="270"/>
            <ac:spMk id="2" creationId="{3BE9DBC9-38D4-42A0-A382-CBE26DBC7A38}"/>
          </ac:spMkLst>
        </pc:spChg>
        <pc:spChg chg="mod">
          <ac:chgData name="" userId="dbe1492c70b6d8a8" providerId="LiveId" clId="{91896460-D138-4A24-9634-D43292B2F23F}" dt="2023-03-18T17:18:13.348" v="1544" actId="20577"/>
          <ac:spMkLst>
            <pc:docMk/>
            <pc:sldMk cId="235817471" sldId="270"/>
            <ac:spMk id="3" creationId="{4017A3FE-2185-4CE7-AD24-6B6903EB1BB1}"/>
          </ac:spMkLst>
        </pc:spChg>
      </pc:sldChg>
      <pc:sldChg chg="addSp delSp modSp add ord">
        <pc:chgData name="" userId="dbe1492c70b6d8a8" providerId="LiveId" clId="{91896460-D138-4A24-9634-D43292B2F23F}" dt="2023-03-18T17:19:07.614" v="1619" actId="20577"/>
        <pc:sldMkLst>
          <pc:docMk/>
          <pc:sldMk cId="1522523435" sldId="271"/>
        </pc:sldMkLst>
        <pc:spChg chg="del">
          <ac:chgData name="" userId="dbe1492c70b6d8a8" providerId="LiveId" clId="{91896460-D138-4A24-9634-D43292B2F23F}" dt="2023-03-18T17:18:29.079" v="1548"/>
          <ac:spMkLst>
            <pc:docMk/>
            <pc:sldMk cId="1522523435" sldId="271"/>
            <ac:spMk id="2" creationId="{94DA1819-4C2A-4D8C-8FB8-33B4F92D4D79}"/>
          </ac:spMkLst>
        </pc:spChg>
        <pc:spChg chg="del">
          <ac:chgData name="" userId="dbe1492c70b6d8a8" providerId="LiveId" clId="{91896460-D138-4A24-9634-D43292B2F23F}" dt="2023-03-18T17:18:29.079" v="1548"/>
          <ac:spMkLst>
            <pc:docMk/>
            <pc:sldMk cId="1522523435" sldId="271"/>
            <ac:spMk id="3" creationId="{9A90FE45-F2A4-40CF-A40A-84B8541975BB}"/>
          </ac:spMkLst>
        </pc:spChg>
        <pc:spChg chg="add mod">
          <ac:chgData name="" userId="dbe1492c70b6d8a8" providerId="LiveId" clId="{91896460-D138-4A24-9634-D43292B2F23F}" dt="2023-03-18T17:18:35.880" v="1559" actId="20577"/>
          <ac:spMkLst>
            <pc:docMk/>
            <pc:sldMk cId="1522523435" sldId="271"/>
            <ac:spMk id="4" creationId="{9887E118-43EF-4C11-8799-4B0519ACCF78}"/>
          </ac:spMkLst>
        </pc:spChg>
        <pc:spChg chg="add mod">
          <ac:chgData name="" userId="dbe1492c70b6d8a8" providerId="LiveId" clId="{91896460-D138-4A24-9634-D43292B2F23F}" dt="2023-03-18T17:19:07.614" v="1619" actId="20577"/>
          <ac:spMkLst>
            <pc:docMk/>
            <pc:sldMk cId="1522523435" sldId="271"/>
            <ac:spMk id="5" creationId="{BF8F10F2-CB07-4FF6-8A86-9F40B63C8C8B}"/>
          </ac:spMkLst>
        </pc:spChg>
      </pc:sldChg>
      <pc:sldChg chg="modSp add">
        <pc:chgData name="" userId="dbe1492c70b6d8a8" providerId="LiveId" clId="{91896460-D138-4A24-9634-D43292B2F23F}" dt="2023-03-18T17:19:51.786" v="1685" actId="20577"/>
        <pc:sldMkLst>
          <pc:docMk/>
          <pc:sldMk cId="3577861595" sldId="272"/>
        </pc:sldMkLst>
        <pc:spChg chg="mod">
          <ac:chgData name="" userId="dbe1492c70b6d8a8" providerId="LiveId" clId="{91896460-D138-4A24-9634-D43292B2F23F}" dt="2023-03-18T17:19:30.762" v="1629" actId="20577"/>
          <ac:spMkLst>
            <pc:docMk/>
            <pc:sldMk cId="3577861595" sldId="272"/>
            <ac:spMk id="2" creationId="{B96FE38C-E8C3-408E-AD27-61A1C2826BE4}"/>
          </ac:spMkLst>
        </pc:spChg>
        <pc:spChg chg="mod">
          <ac:chgData name="" userId="dbe1492c70b6d8a8" providerId="LiveId" clId="{91896460-D138-4A24-9634-D43292B2F23F}" dt="2023-03-18T17:19:51.786" v="1685" actId="20577"/>
          <ac:spMkLst>
            <pc:docMk/>
            <pc:sldMk cId="3577861595" sldId="272"/>
            <ac:spMk id="3" creationId="{68D67578-CCF9-4CB3-B9E9-456A4079072A}"/>
          </ac:spMkLst>
        </pc:spChg>
      </pc:sldChg>
      <pc:sldChg chg="addSp delSp modSp add">
        <pc:chgData name="" userId="dbe1492c70b6d8a8" providerId="LiveId" clId="{91896460-D138-4A24-9634-D43292B2F23F}" dt="2023-03-18T17:21:20.367" v="1714" actId="20577"/>
        <pc:sldMkLst>
          <pc:docMk/>
          <pc:sldMk cId="689120612" sldId="273"/>
        </pc:sldMkLst>
        <pc:spChg chg="del">
          <ac:chgData name="" userId="dbe1492c70b6d8a8" providerId="LiveId" clId="{91896460-D138-4A24-9634-D43292B2F23F}" dt="2023-03-18T17:20:05.326" v="1687"/>
          <ac:spMkLst>
            <pc:docMk/>
            <pc:sldMk cId="689120612" sldId="273"/>
            <ac:spMk id="2" creationId="{EBE4A108-E088-48FB-BD45-D0446F6F5EF8}"/>
          </ac:spMkLst>
        </pc:spChg>
        <pc:spChg chg="del">
          <ac:chgData name="" userId="dbe1492c70b6d8a8" providerId="LiveId" clId="{91896460-D138-4A24-9634-D43292B2F23F}" dt="2023-03-18T17:20:05.326" v="1687"/>
          <ac:spMkLst>
            <pc:docMk/>
            <pc:sldMk cId="689120612" sldId="273"/>
            <ac:spMk id="3" creationId="{1113CCBF-A92C-428B-80F1-15015A1C1D3D}"/>
          </ac:spMkLst>
        </pc:spChg>
        <pc:spChg chg="add mod">
          <ac:chgData name="" userId="dbe1492c70b6d8a8" providerId="LiveId" clId="{91896460-D138-4A24-9634-D43292B2F23F}" dt="2023-03-18T17:21:20.367" v="1714" actId="20577"/>
          <ac:spMkLst>
            <pc:docMk/>
            <pc:sldMk cId="689120612" sldId="273"/>
            <ac:spMk id="4" creationId="{8C012C0B-453E-4CEC-AD69-A30829980E3A}"/>
          </ac:spMkLst>
        </pc:spChg>
        <pc:spChg chg="add mod">
          <ac:chgData name="" userId="dbe1492c70b6d8a8" providerId="LiveId" clId="{91896460-D138-4A24-9634-D43292B2F23F}" dt="2023-03-18T17:21:14.317" v="1713" actId="313"/>
          <ac:spMkLst>
            <pc:docMk/>
            <pc:sldMk cId="689120612" sldId="273"/>
            <ac:spMk id="5" creationId="{A1D7B490-B781-49DD-8E88-DCA11A81BD25}"/>
          </ac:spMkLst>
        </pc:spChg>
      </pc:sldChg>
      <pc:sldChg chg="modSp add">
        <pc:chgData name="" userId="dbe1492c70b6d8a8" providerId="LiveId" clId="{91896460-D138-4A24-9634-D43292B2F23F}" dt="2023-03-18T17:22:53.548" v="1897" actId="6549"/>
        <pc:sldMkLst>
          <pc:docMk/>
          <pc:sldMk cId="2847865641" sldId="274"/>
        </pc:sldMkLst>
        <pc:spChg chg="mod">
          <ac:chgData name="" userId="dbe1492c70b6d8a8" providerId="LiveId" clId="{91896460-D138-4A24-9634-D43292B2F23F}" dt="2023-03-18T17:21:44.932" v="1719" actId="20577"/>
          <ac:spMkLst>
            <pc:docMk/>
            <pc:sldMk cId="2847865641" sldId="274"/>
            <ac:spMk id="2" creationId="{1C0126C1-8A8C-4173-991A-D616C5E8C3E3}"/>
          </ac:spMkLst>
        </pc:spChg>
        <pc:spChg chg="mod">
          <ac:chgData name="" userId="dbe1492c70b6d8a8" providerId="LiveId" clId="{91896460-D138-4A24-9634-D43292B2F23F}" dt="2023-03-18T17:22:53.548" v="1897" actId="6549"/>
          <ac:spMkLst>
            <pc:docMk/>
            <pc:sldMk cId="2847865641" sldId="274"/>
            <ac:spMk id="3" creationId="{05948842-5BF7-48C4-8988-BD9B98DD6437}"/>
          </ac:spMkLst>
        </pc:spChg>
      </pc:sldChg>
      <pc:sldChg chg="addSp delSp modSp add">
        <pc:chgData name="" userId="dbe1492c70b6d8a8" providerId="LiveId" clId="{91896460-D138-4A24-9634-D43292B2F23F}" dt="2023-03-18T17:23:34.192" v="1941" actId="20577"/>
        <pc:sldMkLst>
          <pc:docMk/>
          <pc:sldMk cId="994814657" sldId="275"/>
        </pc:sldMkLst>
        <pc:spChg chg="del">
          <ac:chgData name="" userId="dbe1492c70b6d8a8" providerId="LiveId" clId="{91896460-D138-4A24-9634-D43292B2F23F}" dt="2023-03-18T17:23:04.989" v="1899"/>
          <ac:spMkLst>
            <pc:docMk/>
            <pc:sldMk cId="994814657" sldId="275"/>
            <ac:spMk id="2" creationId="{F3486AD0-D91A-4A06-A203-1D3749D0AF0C}"/>
          </ac:spMkLst>
        </pc:spChg>
        <pc:spChg chg="del">
          <ac:chgData name="" userId="dbe1492c70b6d8a8" providerId="LiveId" clId="{91896460-D138-4A24-9634-D43292B2F23F}" dt="2023-03-18T17:23:04.989" v="1899"/>
          <ac:spMkLst>
            <pc:docMk/>
            <pc:sldMk cId="994814657" sldId="275"/>
            <ac:spMk id="3" creationId="{5BD3D48C-4203-4BB1-B6E7-7955E47C2855}"/>
          </ac:spMkLst>
        </pc:spChg>
        <pc:spChg chg="add mod">
          <ac:chgData name="" userId="dbe1492c70b6d8a8" providerId="LiveId" clId="{91896460-D138-4A24-9634-D43292B2F23F}" dt="2023-03-18T17:23:07.745" v="1903" actId="20577"/>
          <ac:spMkLst>
            <pc:docMk/>
            <pc:sldMk cId="994814657" sldId="275"/>
            <ac:spMk id="4" creationId="{453B0534-F4C1-4A35-ABC0-61A9FFC4A17C}"/>
          </ac:spMkLst>
        </pc:spChg>
        <pc:spChg chg="add mod">
          <ac:chgData name="" userId="dbe1492c70b6d8a8" providerId="LiveId" clId="{91896460-D138-4A24-9634-D43292B2F23F}" dt="2023-03-18T17:23:34.192" v="1941" actId="20577"/>
          <ac:spMkLst>
            <pc:docMk/>
            <pc:sldMk cId="994814657" sldId="275"/>
            <ac:spMk id="5" creationId="{61A0B68E-8604-485D-A07E-6B294211A5E8}"/>
          </ac:spMkLst>
        </pc:spChg>
      </pc:sldChg>
      <pc:sldChg chg="modSp add">
        <pc:chgData name="" userId="dbe1492c70b6d8a8" providerId="LiveId" clId="{91896460-D138-4A24-9634-D43292B2F23F}" dt="2023-03-18T17:25:44.217" v="2238" actId="20577"/>
        <pc:sldMkLst>
          <pc:docMk/>
          <pc:sldMk cId="661869269" sldId="276"/>
        </pc:sldMkLst>
        <pc:spChg chg="mod">
          <ac:chgData name="" userId="dbe1492c70b6d8a8" providerId="LiveId" clId="{91896460-D138-4A24-9634-D43292B2F23F}" dt="2023-03-18T17:23:57.875" v="1954" actId="20577"/>
          <ac:spMkLst>
            <pc:docMk/>
            <pc:sldMk cId="661869269" sldId="276"/>
            <ac:spMk id="2" creationId="{68E982BE-BD12-477A-BF79-27B68B7A382C}"/>
          </ac:spMkLst>
        </pc:spChg>
        <pc:spChg chg="mod">
          <ac:chgData name="" userId="dbe1492c70b6d8a8" providerId="LiveId" clId="{91896460-D138-4A24-9634-D43292B2F23F}" dt="2023-03-18T17:25:44.217" v="2238" actId="20577"/>
          <ac:spMkLst>
            <pc:docMk/>
            <pc:sldMk cId="661869269" sldId="276"/>
            <ac:spMk id="3" creationId="{B9D04904-BE45-4835-8899-7EA488995C1F}"/>
          </ac:spMkLst>
        </pc:spChg>
      </pc:sldChg>
      <pc:sldChg chg="addSp delSp modSp add">
        <pc:chgData name="" userId="dbe1492c70b6d8a8" providerId="LiveId" clId="{91896460-D138-4A24-9634-D43292B2F23F}" dt="2023-03-18T17:25:30.118" v="2206" actId="20577"/>
        <pc:sldMkLst>
          <pc:docMk/>
          <pc:sldMk cId="3448033158" sldId="277"/>
        </pc:sldMkLst>
        <pc:spChg chg="del">
          <ac:chgData name="" userId="dbe1492c70b6d8a8" providerId="LiveId" clId="{91896460-D138-4A24-9634-D43292B2F23F}" dt="2023-03-18T17:25:09.577" v="2121"/>
          <ac:spMkLst>
            <pc:docMk/>
            <pc:sldMk cId="3448033158" sldId="277"/>
            <ac:spMk id="2" creationId="{53BCECBE-226D-4EC7-B969-9244DB1FF2B8}"/>
          </ac:spMkLst>
        </pc:spChg>
        <pc:spChg chg="del">
          <ac:chgData name="" userId="dbe1492c70b6d8a8" providerId="LiveId" clId="{91896460-D138-4A24-9634-D43292B2F23F}" dt="2023-03-18T17:25:09.577" v="2121"/>
          <ac:spMkLst>
            <pc:docMk/>
            <pc:sldMk cId="3448033158" sldId="277"/>
            <ac:spMk id="3" creationId="{A52B53DA-FBA2-435E-95A1-DF8BA0B64F7C}"/>
          </ac:spMkLst>
        </pc:spChg>
        <pc:spChg chg="add mod">
          <ac:chgData name="" userId="dbe1492c70b6d8a8" providerId="LiveId" clId="{91896460-D138-4A24-9634-D43292B2F23F}" dt="2023-03-18T17:25:16.773" v="2141" actId="20577"/>
          <ac:spMkLst>
            <pc:docMk/>
            <pc:sldMk cId="3448033158" sldId="277"/>
            <ac:spMk id="4" creationId="{1E59359C-B515-46FE-912B-9B9E583ACC6F}"/>
          </ac:spMkLst>
        </pc:spChg>
        <pc:spChg chg="add mod">
          <ac:chgData name="" userId="dbe1492c70b6d8a8" providerId="LiveId" clId="{91896460-D138-4A24-9634-D43292B2F23F}" dt="2023-03-18T17:25:30.118" v="2206" actId="20577"/>
          <ac:spMkLst>
            <pc:docMk/>
            <pc:sldMk cId="3448033158" sldId="277"/>
            <ac:spMk id="5" creationId="{2E8EC464-D977-42A6-8022-BBFB1EE02C73}"/>
          </ac:spMkLst>
        </pc:spChg>
      </pc:sldChg>
    </pc:docChg>
  </pc:docChgLst>
  <pc:docChgLst>
    <pc:chgData name="Nathan Ziehnert" userId="181e87c2-d4ba-4c56-bf65-81cef205a649" providerId="ADAL" clId="{E3C3522B-5466-4779-B97D-3D5A961C1C8F}"/>
    <pc:docChg chg="undo redo custSel addSld modSld">
      <pc:chgData name="Nathan Ziehnert" userId="181e87c2-d4ba-4c56-bf65-81cef205a649" providerId="ADAL" clId="{E3C3522B-5466-4779-B97D-3D5A961C1C8F}" dt="2023-03-31T05:31:37.040" v="3141" actId="20577"/>
      <pc:docMkLst>
        <pc:docMk/>
      </pc:docMkLst>
      <pc:sldChg chg="modSp mod">
        <pc:chgData name="Nathan Ziehnert" userId="181e87c2-d4ba-4c56-bf65-81cef205a649" providerId="ADAL" clId="{E3C3522B-5466-4779-B97D-3D5A961C1C8F}" dt="2023-03-31T04:40:18.247" v="56" actId="6549"/>
        <pc:sldMkLst>
          <pc:docMk/>
          <pc:sldMk cId="2998567692" sldId="259"/>
        </pc:sldMkLst>
        <pc:spChg chg="mod">
          <ac:chgData name="Nathan Ziehnert" userId="181e87c2-d4ba-4c56-bf65-81cef205a649" providerId="ADAL" clId="{E3C3522B-5466-4779-B97D-3D5A961C1C8F}" dt="2023-03-31T04:40:18.247" v="56" actId="6549"/>
          <ac:spMkLst>
            <pc:docMk/>
            <pc:sldMk cId="2998567692" sldId="259"/>
            <ac:spMk id="5" creationId="{CE5050AF-7D60-7B16-0E17-6467A67E504A}"/>
          </ac:spMkLst>
        </pc:spChg>
      </pc:sldChg>
      <pc:sldChg chg="modSp mod">
        <pc:chgData name="Nathan Ziehnert" userId="181e87c2-d4ba-4c56-bf65-81cef205a649" providerId="ADAL" clId="{E3C3522B-5466-4779-B97D-3D5A961C1C8F}" dt="2023-03-31T05:31:37.040" v="3141" actId="20577"/>
        <pc:sldMkLst>
          <pc:docMk/>
          <pc:sldMk cId="2539682485" sldId="264"/>
        </pc:sldMkLst>
        <pc:spChg chg="mod">
          <ac:chgData name="Nathan Ziehnert" userId="181e87c2-d4ba-4c56-bf65-81cef205a649" providerId="ADAL" clId="{E3C3522B-5466-4779-B97D-3D5A961C1C8F}" dt="2023-03-31T05:31:37.040" v="3141" actId="20577"/>
          <ac:spMkLst>
            <pc:docMk/>
            <pc:sldMk cId="2539682485" sldId="264"/>
            <ac:spMk id="3" creationId="{66DD4736-B457-4813-972F-972A6C8D0318}"/>
          </ac:spMkLst>
        </pc:spChg>
      </pc:sldChg>
      <pc:sldChg chg="modSp mod">
        <pc:chgData name="Nathan Ziehnert" userId="181e87c2-d4ba-4c56-bf65-81cef205a649" providerId="ADAL" clId="{E3C3522B-5466-4779-B97D-3D5A961C1C8F}" dt="2023-03-28T05:11:25.526" v="0" actId="20577"/>
        <pc:sldMkLst>
          <pc:docMk/>
          <pc:sldMk cId="1522523435" sldId="271"/>
        </pc:sldMkLst>
        <pc:spChg chg="mod">
          <ac:chgData name="Nathan Ziehnert" userId="181e87c2-d4ba-4c56-bf65-81cef205a649" providerId="ADAL" clId="{E3C3522B-5466-4779-B97D-3D5A961C1C8F}" dt="2023-03-28T05:11:25.526" v="0" actId="20577"/>
          <ac:spMkLst>
            <pc:docMk/>
            <pc:sldMk cId="1522523435" sldId="271"/>
            <ac:spMk id="4" creationId="{9887E118-43EF-4C11-8799-4B0519ACCF78}"/>
          </ac:spMkLst>
        </pc:spChg>
      </pc:sldChg>
      <pc:sldChg chg="modSp mod">
        <pc:chgData name="Nathan Ziehnert" userId="181e87c2-d4ba-4c56-bf65-81cef205a649" providerId="ADAL" clId="{E3C3522B-5466-4779-B97D-3D5A961C1C8F}" dt="2023-03-28T05:11:41.807" v="1" actId="20577"/>
        <pc:sldMkLst>
          <pc:docMk/>
          <pc:sldMk cId="2847865641" sldId="274"/>
        </pc:sldMkLst>
        <pc:spChg chg="mod">
          <ac:chgData name="Nathan Ziehnert" userId="181e87c2-d4ba-4c56-bf65-81cef205a649" providerId="ADAL" clId="{E3C3522B-5466-4779-B97D-3D5A961C1C8F}" dt="2023-03-28T05:11:41.807" v="1" actId="20577"/>
          <ac:spMkLst>
            <pc:docMk/>
            <pc:sldMk cId="2847865641" sldId="274"/>
            <ac:spMk id="3" creationId="{05948842-5BF7-48C4-8988-BD9B98DD6437}"/>
          </ac:spMkLst>
        </pc:spChg>
      </pc:sldChg>
      <pc:sldChg chg="modSp add mod">
        <pc:chgData name="Nathan Ziehnert" userId="181e87c2-d4ba-4c56-bf65-81cef205a649" providerId="ADAL" clId="{E3C3522B-5466-4779-B97D-3D5A961C1C8F}" dt="2023-03-31T05:07:25.772" v="2102" actId="207"/>
        <pc:sldMkLst>
          <pc:docMk/>
          <pc:sldMk cId="487672952" sldId="278"/>
        </pc:sldMkLst>
        <pc:spChg chg="mod">
          <ac:chgData name="Nathan Ziehnert" userId="181e87c2-d4ba-4c56-bf65-81cef205a649" providerId="ADAL" clId="{E3C3522B-5466-4779-B97D-3D5A961C1C8F}" dt="2023-03-31T05:07:25.772" v="2102" actId="207"/>
          <ac:spMkLst>
            <pc:docMk/>
            <pc:sldMk cId="487672952" sldId="278"/>
            <ac:spMk id="3" creationId="{66DD4736-B457-4813-972F-972A6C8D0318}"/>
          </ac:spMkLst>
        </pc:spChg>
      </pc:sldChg>
      <pc:sldChg chg="modSp add mod">
        <pc:chgData name="Nathan Ziehnert" userId="181e87c2-d4ba-4c56-bf65-81cef205a649" providerId="ADAL" clId="{E3C3522B-5466-4779-B97D-3D5A961C1C8F}" dt="2023-03-31T05:15:28.140" v="2675" actId="2711"/>
        <pc:sldMkLst>
          <pc:docMk/>
          <pc:sldMk cId="2199910864" sldId="279"/>
        </pc:sldMkLst>
        <pc:spChg chg="mod">
          <ac:chgData name="Nathan Ziehnert" userId="181e87c2-d4ba-4c56-bf65-81cef205a649" providerId="ADAL" clId="{E3C3522B-5466-4779-B97D-3D5A961C1C8F}" dt="2023-03-31T05:15:28.140" v="2675" actId="2711"/>
          <ac:spMkLst>
            <pc:docMk/>
            <pc:sldMk cId="2199910864" sldId="279"/>
            <ac:spMk id="3" creationId="{66DD4736-B457-4813-972F-972A6C8D0318}"/>
          </ac:spMkLst>
        </pc:spChg>
      </pc:sldChg>
      <pc:sldChg chg="modSp add mod">
        <pc:chgData name="Nathan Ziehnert" userId="181e87c2-d4ba-4c56-bf65-81cef205a649" providerId="ADAL" clId="{E3C3522B-5466-4779-B97D-3D5A961C1C8F}" dt="2023-03-31T05:13:06.273" v="2341" actId="20577"/>
        <pc:sldMkLst>
          <pc:docMk/>
          <pc:sldMk cId="2425690725" sldId="280"/>
        </pc:sldMkLst>
        <pc:spChg chg="mod">
          <ac:chgData name="Nathan Ziehnert" userId="181e87c2-d4ba-4c56-bf65-81cef205a649" providerId="ADAL" clId="{E3C3522B-5466-4779-B97D-3D5A961C1C8F}" dt="2023-03-31T05:13:06.273" v="2341" actId="20577"/>
          <ac:spMkLst>
            <pc:docMk/>
            <pc:sldMk cId="2425690725" sldId="280"/>
            <ac:spMk id="3" creationId="{66DD4736-B457-4813-972F-972A6C8D0318}"/>
          </ac:spMkLst>
        </pc:spChg>
      </pc:sldChg>
      <pc:sldChg chg="modSp add mod">
        <pc:chgData name="Nathan Ziehnert" userId="181e87c2-d4ba-4c56-bf65-81cef205a649" providerId="ADAL" clId="{E3C3522B-5466-4779-B97D-3D5A961C1C8F}" dt="2023-03-31T05:31:05.881" v="2987" actId="20577"/>
        <pc:sldMkLst>
          <pc:docMk/>
          <pc:sldMk cId="2198709616" sldId="281"/>
        </pc:sldMkLst>
        <pc:spChg chg="mod">
          <ac:chgData name="Nathan Ziehnert" userId="181e87c2-d4ba-4c56-bf65-81cef205a649" providerId="ADAL" clId="{E3C3522B-5466-4779-B97D-3D5A961C1C8F}" dt="2023-03-31T05:30:37.858" v="2853" actId="20577"/>
          <ac:spMkLst>
            <pc:docMk/>
            <pc:sldMk cId="2198709616" sldId="281"/>
            <ac:spMk id="4" creationId="{2FD73D28-962F-8E43-5907-544A140D2750}"/>
          </ac:spMkLst>
        </pc:spChg>
        <pc:spChg chg="mod">
          <ac:chgData name="Nathan Ziehnert" userId="181e87c2-d4ba-4c56-bf65-81cef205a649" providerId="ADAL" clId="{E3C3522B-5466-4779-B97D-3D5A961C1C8F}" dt="2023-03-31T05:31:05.881" v="2987" actId="20577"/>
          <ac:spMkLst>
            <pc:docMk/>
            <pc:sldMk cId="2198709616" sldId="281"/>
            <ac:spMk id="5" creationId="{3B30A130-0D00-7790-26E9-044787E643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urniture, curtain, lit, dark&#10;&#10;Description automatically generated">
            <a:extLst>
              <a:ext uri="{FF2B5EF4-FFF2-40B4-BE49-F238E27FC236}">
                <a16:creationId xmlns:a16="http://schemas.microsoft.com/office/drawing/2014/main" id="{08F41F8B-F45C-0143-DBFB-8291CFE6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922"/>
            <a:ext cx="12192000" cy="657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8B2AB-1AF2-C3EC-A0DA-7900482B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9144000" cy="2306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045E-7E31-838B-3E84-BF7CAB2C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281"/>
            <a:ext cx="9144000" cy="14202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0E09F665-1CDC-0B16-708D-E8AD544B3F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37" y="0"/>
            <a:ext cx="2394563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C6F0CE-A001-978A-D698-EB6C97BB9B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53" y="2310319"/>
            <a:ext cx="10583694" cy="734379"/>
          </a:xfrm>
          <a:prstGeom prst="rect">
            <a:avLst/>
          </a:prstGeom>
        </p:spPr>
      </p:pic>
      <p:pic>
        <p:nvPicPr>
          <p:cNvPr id="9" name="Picture 8" descr="Patch My PC&#10;&#10;Description automatically generated">
            <a:extLst>
              <a:ext uri="{FF2B5EF4-FFF2-40B4-BE49-F238E27FC236}">
                <a16:creationId xmlns:a16="http://schemas.microsoft.com/office/drawing/2014/main" id="{4BD22D82-402F-6970-2ECD-D1C210EC6F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3" name="Picture 2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91CD3819-7A9B-F720-70A3-7B872324A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3096-6483-1CC6-4263-E4B2B2BA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BF5-0D97-AF7D-8580-655BDCEA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BF5-B720-F392-649B-33EED098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871BDB1C-D88C-7CC2-5D66-47039F153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FD4377E8-3ADD-0761-D9FD-6ECE3AC6B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4F0-46DF-66A6-26A5-6711090C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4DA3-16F3-B40E-F37B-43106F3CF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3AD4-4C10-E69E-AE5E-B65F2FA7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BEAC8699-2117-4549-6791-6D861DDB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BCE0FEA-9E41-7403-4145-D26AF4DB3F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48F13E26-BB6A-2E5C-467C-A6108F26E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2490569" y="489637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 Oct – 1 Nov,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6814658" y="489637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5-9 May, 2024</a:t>
            </a:r>
          </a:p>
        </p:txBody>
      </p:sp>
      <p:pic>
        <p:nvPicPr>
          <p:cNvPr id="7" name="Picture 6" descr="A sign with palm trees and a building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51ED804-76A9-B63A-770C-A584CE6BC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1208" y="2039768"/>
            <a:ext cx="2981763" cy="29817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CE8F994-3F43-B6B2-27DC-2BA65CDAD3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49031" y="2039767"/>
            <a:ext cx="2973203" cy="298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28A95-6D43-E388-3D4E-E5117E2A09F8}"/>
              </a:ext>
            </a:extLst>
          </p:cNvPr>
          <p:cNvSpPr txBox="1"/>
          <p:nvPr userDrawn="1"/>
        </p:nvSpPr>
        <p:spPr>
          <a:xfrm>
            <a:off x="2519931" y="5125179"/>
            <a:ext cx="292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29 Oct – 1 Nov,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1CDB-CD01-841A-69AB-B3D3A5872802}"/>
              </a:ext>
            </a:extLst>
          </p:cNvPr>
          <p:cNvSpPr txBox="1"/>
          <p:nvPr userDrawn="1"/>
        </p:nvSpPr>
        <p:spPr>
          <a:xfrm>
            <a:off x="6859483" y="5125179"/>
            <a:ext cx="28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5-9 May,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9D8C-C70E-FE1E-2A0F-D2D47884EE8D}"/>
              </a:ext>
            </a:extLst>
          </p:cNvPr>
          <p:cNvSpPr/>
          <p:nvPr userDrawn="1"/>
        </p:nvSpPr>
        <p:spPr>
          <a:xfrm>
            <a:off x="3183119" y="230806"/>
            <a:ext cx="582576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Dates</a:t>
            </a:r>
          </a:p>
        </p:txBody>
      </p:sp>
    </p:spTree>
    <p:extLst>
      <p:ext uri="{BB962C8B-B14F-4D97-AF65-F5344CB8AC3E}">
        <p14:creationId xmlns:p14="http://schemas.microsoft.com/office/powerpoint/2010/main" val="112659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55A89AA2-2C7D-F3B0-F912-82400D818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06" y="1955345"/>
            <a:ext cx="3702232" cy="2120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141027-F066-B9AE-93FD-9C9448960CDB}"/>
              </a:ext>
            </a:extLst>
          </p:cNvPr>
          <p:cNvSpPr/>
          <p:nvPr userDrawn="1"/>
        </p:nvSpPr>
        <p:spPr>
          <a:xfrm>
            <a:off x="3177604" y="454155"/>
            <a:ext cx="5836791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Extended Q&amp;A</a:t>
            </a:r>
          </a:p>
        </p:txBody>
      </p:sp>
      <p:pic>
        <p:nvPicPr>
          <p:cNvPr id="11" name="Picture 10" descr="Patch My PC">
            <a:extLst>
              <a:ext uri="{FF2B5EF4-FFF2-40B4-BE49-F238E27FC236}">
                <a16:creationId xmlns:a16="http://schemas.microsoft.com/office/drawing/2014/main" id="{F837D305-2B1E-D93E-4951-99C287BF88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" y="4855464"/>
            <a:ext cx="2517396" cy="1828800"/>
          </a:xfrm>
          <a:prstGeom prst="rect">
            <a:avLst/>
          </a:prstGeom>
        </p:spPr>
      </p:pic>
      <p:pic>
        <p:nvPicPr>
          <p:cNvPr id="13" name="Picture 12" descr="Adaptiva">
            <a:extLst>
              <a:ext uri="{FF2B5EF4-FFF2-40B4-BE49-F238E27FC236}">
                <a16:creationId xmlns:a16="http://schemas.microsoft.com/office/drawing/2014/main" id="{A777C97A-20FD-B88A-2F54-E9D359B26E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15" y="5291519"/>
            <a:ext cx="1568545" cy="365760"/>
          </a:xfrm>
          <a:prstGeom prst="rect">
            <a:avLst/>
          </a:prstGeom>
        </p:spPr>
      </p:pic>
      <p:pic>
        <p:nvPicPr>
          <p:cNvPr id="17" name="Graphic 16" descr="2Pint Software">
            <a:extLst>
              <a:ext uri="{FF2B5EF4-FFF2-40B4-BE49-F238E27FC236}">
                <a16:creationId xmlns:a16="http://schemas.microsoft.com/office/drawing/2014/main" id="{67F8DDDD-DFAE-B059-F17D-48D5058DC4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56" y="5325038"/>
            <a:ext cx="1194868" cy="298717"/>
          </a:xfrm>
          <a:prstGeom prst="rect">
            <a:avLst/>
          </a:prstGeom>
        </p:spPr>
      </p:pic>
      <p:pic>
        <p:nvPicPr>
          <p:cNvPr id="19" name="Picture 18" descr="Microsoft">
            <a:extLst>
              <a:ext uri="{FF2B5EF4-FFF2-40B4-BE49-F238E27FC236}">
                <a16:creationId xmlns:a16="http://schemas.microsoft.com/office/drawing/2014/main" id="{F1B0E5FC-C842-2CF5-F268-35CF4E989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20" y="4956590"/>
            <a:ext cx="2310575" cy="1035615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79929C4D-B2BA-AF03-83C3-8650953C41F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5" y="6103313"/>
            <a:ext cx="1658985" cy="402336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704308-21F2-44A4-74D7-54F415FC6F3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06" y="6178426"/>
            <a:ext cx="1263474" cy="22270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E4A1A8A-4BE9-B4FC-2B2B-E40F607BCD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8" y="6023901"/>
            <a:ext cx="531761" cy="53176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FAC9FF6-3344-53B0-ED7E-28F6FA59D0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91" y="5172921"/>
            <a:ext cx="207334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E490237C-99B3-4664-7462-6C4BF3FC7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27"/>
            <a:ext cx="12192000" cy="5612369"/>
          </a:xfrm>
          <a:prstGeom prst="rect">
            <a:avLst/>
          </a:prstGeom>
        </p:spPr>
      </p:pic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F2FDBB-FB45-8FD2-5F71-DB342D597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6859" y="1581880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765F7A9-F279-484D-0F3B-4BB46B514D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4594" y="1579653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FE98B-7FAF-CBE0-DE78-7629C4DAC585}"/>
              </a:ext>
            </a:extLst>
          </p:cNvPr>
          <p:cNvSpPr/>
          <p:nvPr userDrawn="1"/>
        </p:nvSpPr>
        <p:spPr>
          <a:xfrm>
            <a:off x="4293904" y="195263"/>
            <a:ext cx="360419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Speakers</a:t>
            </a:r>
          </a:p>
        </p:txBody>
      </p:sp>
      <p:pic>
        <p:nvPicPr>
          <p:cNvPr id="11" name="Graphic 10" descr="Radio microphone with solid fill">
            <a:extLst>
              <a:ext uri="{FF2B5EF4-FFF2-40B4-BE49-F238E27FC236}">
                <a16:creationId xmlns:a16="http://schemas.microsoft.com/office/drawing/2014/main" id="{081F717A-90EF-F96A-D83B-54E6307A31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9804" y="338227"/>
            <a:ext cx="914400" cy="9144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8946D3-04F0-0641-9424-10E785AD73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693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E852539-A3B0-BF16-FE8E-4CC8EFF8AC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8867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8B8F0D3-A682-04D8-7E0B-F26D56163F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693" y="5303520"/>
            <a:ext cx="45720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contact info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3D27F1E-071E-F20C-9FA4-6FF3260A1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0307" y="5303520"/>
            <a:ext cx="45720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contact info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25C257A-1E0B-90CB-FDAB-F164B5FB84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9693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1 info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28274B-3D73-8DB7-57F5-8758A57615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0350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Speaker 2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E2B6C-976C-B840-C89F-B4F3065660F9}"/>
              </a:ext>
            </a:extLst>
          </p:cNvPr>
          <p:cNvSpPr/>
          <p:nvPr userDrawn="1"/>
        </p:nvSpPr>
        <p:spPr>
          <a:xfrm>
            <a:off x="2286669" y="6401767"/>
            <a:ext cx="7618661" cy="25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</p:spTree>
    <p:extLst>
      <p:ext uri="{BB962C8B-B14F-4D97-AF65-F5344CB8AC3E}">
        <p14:creationId xmlns:p14="http://schemas.microsoft.com/office/powerpoint/2010/main" val="25389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10" name="Picture 9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72D0BEF5-391D-B1DB-EA26-EB0B2AE1A1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ove&#10;&#10;Description automatically generated">
            <a:extLst>
              <a:ext uri="{FF2B5EF4-FFF2-40B4-BE49-F238E27FC236}">
                <a16:creationId xmlns:a16="http://schemas.microsoft.com/office/drawing/2014/main" id="{57BE92C4-FAA5-2D31-F680-4157A38F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4"/>
            <a:ext cx="12192000" cy="6347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8" name="Picture 7" descr="A picture containing furniture, curtain&#10;&#10;Description automatically generated">
            <a:extLst>
              <a:ext uri="{FF2B5EF4-FFF2-40B4-BE49-F238E27FC236}">
                <a16:creationId xmlns:a16="http://schemas.microsoft.com/office/drawing/2014/main" id="{3AC1A3A1-7EDB-D367-2230-49C5F099A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9" y="0"/>
            <a:ext cx="9607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110E348-D1E5-9CDA-595A-F6384884F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9" y="0"/>
            <a:ext cx="110023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408" y="1700011"/>
            <a:ext cx="79330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408" y="4579736"/>
            <a:ext cx="79330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6BDD6-65D1-E9C5-ACC8-28AEF699CDAA}"/>
              </a:ext>
            </a:extLst>
          </p:cNvPr>
          <p:cNvSpPr/>
          <p:nvPr userDrawn="1"/>
        </p:nvSpPr>
        <p:spPr>
          <a:xfrm>
            <a:off x="1173627" y="2090755"/>
            <a:ext cx="1661993" cy="337688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9600" b="1" u="none" cap="none" spc="0" baseline="0" dirty="0">
                <a:ln w="0"/>
                <a:solidFill>
                  <a:schemeClr val="bg1">
                    <a:alpha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A98-158E-037A-C94E-E38DC534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CDB-B0A5-F82A-E06F-F66C4B0C2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707E-1F23-C8BE-85CC-91A13D76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2A1EA3AB-2287-A909-3F79-BFFF9117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4620A-8B56-621C-CE78-C55792A93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2A8CA218-DE68-3044-6BDB-9FB17BCF39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3FC6-9D49-7EE7-65B3-940E598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4CF-A6B7-AD69-E2EF-D5CF1E53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5787"/>
            <a:ext cx="5157787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1A2-5CFB-9DDA-598C-3D6E4DB5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1448"/>
            <a:ext cx="5157787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FFAF-6DE1-D7D2-9D0C-7DA4C9320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5787"/>
            <a:ext cx="5183188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BCB2A-881F-6F25-A415-DE218744A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1448"/>
            <a:ext cx="5183188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MMS Logo">
            <a:extLst>
              <a:ext uri="{FF2B5EF4-FFF2-40B4-BE49-F238E27FC236}">
                <a16:creationId xmlns:a16="http://schemas.microsoft.com/office/drawing/2014/main" id="{A3D86560-F6A7-2176-B497-5661E33D2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359E03-5C70-33E3-CD0F-EA5EAB227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8" name="Picture 7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C88F1D33-ECBC-EB1F-4B61-92090494B5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ACD-72B3-1EDF-3267-2C3F86B8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E1CD3F-6E26-737A-C882-D9F7FE0E9F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4" name="Picture 3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A26E6CD-9A83-BF2B-8D84-D95DCB337E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5651-282E-586C-B06B-5DB5D994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3A01-90A4-D2D1-24E8-69DD5F53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787"/>
            <a:ext cx="10515600" cy="466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1" r:id="rId5"/>
    <p:sldLayoutId id="214748365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3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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Fish_Two_Fish_Red_Fish_Blue_Fish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B669-2341-DF39-C682-5CB469879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Power-Up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6C1F-6D02-FA11-F860-B05CFAC0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Mastering PowerShell concepts</a:t>
            </a:r>
          </a:p>
        </p:txBody>
      </p:sp>
    </p:spTree>
    <p:extLst>
      <p:ext uri="{BB962C8B-B14F-4D97-AF65-F5344CB8AC3E}">
        <p14:creationId xmlns:p14="http://schemas.microsoft.com/office/powerpoint/2010/main" val="401895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BC2B6-AE2C-3E1D-788D-592ABCDC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50AF-7D60-7B16-0E17-6467A67E5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 Examples… maybe</a:t>
            </a:r>
          </a:p>
        </p:txBody>
      </p:sp>
    </p:spTree>
    <p:extLst>
      <p:ext uri="{BB962C8B-B14F-4D97-AF65-F5344CB8AC3E}">
        <p14:creationId xmlns:p14="http://schemas.microsoft.com/office/powerpoint/2010/main" val="299856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903EF-C4AE-4B02-BB88-7589883E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CF2CE-BE28-4F3F-9486-D9627B4A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like cmdlets that you define in your code</a:t>
            </a:r>
          </a:p>
          <a:p>
            <a:r>
              <a:rPr lang="en-US" dirty="0"/>
              <a:t>Can be part of a script, module, or session</a:t>
            </a:r>
          </a:p>
          <a:p>
            <a:r>
              <a:rPr lang="en-US" dirty="0"/>
              <a:t>May or may not return an object</a:t>
            </a:r>
          </a:p>
          <a:p>
            <a:r>
              <a:rPr lang="en-US" dirty="0"/>
              <a:t>Great for repetitive code blocks</a:t>
            </a:r>
          </a:p>
          <a:p>
            <a:r>
              <a:rPr lang="en-US" dirty="0"/>
              <a:t>Can reduce memory pressure in some situation, add to it in others</a:t>
            </a:r>
          </a:p>
          <a:p>
            <a:r>
              <a:rPr lang="en-US" dirty="0"/>
              <a:t>Can reduce speed in some situations</a:t>
            </a:r>
          </a:p>
          <a:p>
            <a:r>
              <a:rPr lang="en-US" dirty="0"/>
              <a:t>Allows one to make use of the pipeline</a:t>
            </a:r>
          </a:p>
        </p:txBody>
      </p:sp>
    </p:spTree>
    <p:extLst>
      <p:ext uri="{BB962C8B-B14F-4D97-AF65-F5344CB8AC3E}">
        <p14:creationId xmlns:p14="http://schemas.microsoft.com/office/powerpoint/2010/main" val="324413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BFA-BB4C-4595-859E-D2734B1F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B01B-F69D-42F5-BE9C-56FD1EFEF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than a school dance</a:t>
            </a:r>
          </a:p>
        </p:txBody>
      </p:sp>
    </p:spTree>
    <p:extLst>
      <p:ext uri="{BB962C8B-B14F-4D97-AF65-F5344CB8AC3E}">
        <p14:creationId xmlns:p14="http://schemas.microsoft.com/office/powerpoint/2010/main" val="284424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42346-EC0E-4FC5-A7D7-2D236AD7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Shotput, Putt-Putt, Input, </a:t>
            </a:r>
            <a:r>
              <a:rPr lang="en-US" dirty="0" err="1"/>
              <a:t>Ouput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7F75D-518E-4BE8-8C66-E4F1C19E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6000" y="2115344"/>
            <a:ext cx="2540000" cy="345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174B2-32B2-4E0A-BBB9-6526459CEEA3}"/>
              </a:ext>
            </a:extLst>
          </p:cNvPr>
          <p:cNvSpPr txBox="1"/>
          <p:nvPr/>
        </p:nvSpPr>
        <p:spPr>
          <a:xfrm>
            <a:off x="4826000" y="556974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One_Fish_Two_Fish_Red_Fish_Blue_Fish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0939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F687-6E76-47D5-B217-BA5BC3C8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FD59-E6BE-48A9-9D2D-1AADDDE5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we use it?</a:t>
            </a:r>
          </a:p>
          <a:p>
            <a:r>
              <a:rPr lang="en-US" dirty="0"/>
              <a:t>When do we skip it?</a:t>
            </a:r>
          </a:p>
          <a:p>
            <a:r>
              <a:rPr lang="en-US" dirty="0"/>
              <a:t>What is it really?</a:t>
            </a:r>
          </a:p>
        </p:txBody>
      </p:sp>
    </p:spTree>
    <p:extLst>
      <p:ext uri="{BB962C8B-B14F-4D97-AF65-F5344CB8AC3E}">
        <p14:creationId xmlns:p14="http://schemas.microsoft.com/office/powerpoint/2010/main" val="294277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5012E-B678-4ED2-A518-555DF8A5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In-N-Out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E65B5-9FD9-4BF0-A752-D8689AAB3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30149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DBC9-38D4-42A0-A382-CBE26DBC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A3FE-2185-4CE7-AD24-6B6903EB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find them?</a:t>
            </a:r>
          </a:p>
          <a:p>
            <a:r>
              <a:rPr lang="en-US" dirty="0"/>
              <a:t>What are they good for?</a:t>
            </a:r>
          </a:p>
          <a:p>
            <a:r>
              <a:rPr lang="en-US" dirty="0"/>
              <a:t>Real world usage scenarios?</a:t>
            </a:r>
          </a:p>
        </p:txBody>
      </p:sp>
    </p:spTree>
    <p:extLst>
      <p:ext uri="{BB962C8B-B14F-4D97-AF65-F5344CB8AC3E}">
        <p14:creationId xmlns:p14="http://schemas.microsoft.com/office/powerpoint/2010/main" val="23581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7E118-43EF-4C11-8799-4B0519AC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Variabilitiy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F10F2-CB07-4FF6-8A86-9F40B63C8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use the built-in variables for</a:t>
            </a:r>
          </a:p>
        </p:txBody>
      </p:sp>
    </p:spTree>
    <p:extLst>
      <p:ext uri="{BB962C8B-B14F-4D97-AF65-F5344CB8AC3E}">
        <p14:creationId xmlns:p14="http://schemas.microsoft.com/office/powerpoint/2010/main" val="152252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E38C-E8C3-408E-AD27-61A1C28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7578-CCF9-4CB3-B9E9-456A4079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endParaRPr lang="en-US" dirty="0"/>
          </a:p>
          <a:p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57786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12C0B-453E-4CEC-AD69-A3082998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7B490-B781-49DD-8E88-DCA11A81B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Talkin</a:t>
            </a:r>
            <a:r>
              <a:rPr lang="en-US" dirty="0"/>
              <a:t>’ to other stuff</a:t>
            </a:r>
          </a:p>
        </p:txBody>
      </p:sp>
    </p:spTree>
    <p:extLst>
      <p:ext uri="{BB962C8B-B14F-4D97-AF65-F5344CB8AC3E}">
        <p14:creationId xmlns:p14="http://schemas.microsoft.com/office/powerpoint/2010/main" val="6891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25A340F-1F9B-DA96-FDB6-3299A6F777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9" y="1581880"/>
            <a:ext cx="2538413" cy="2538413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2CD6E66-EAB9-E15A-71BD-FB2D4F9AE9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44" y="1579653"/>
            <a:ext cx="2538413" cy="2538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68CD-CB12-32EF-1CFE-54C294C3E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Scott Corio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5CAD-23FE-A4D7-B096-3334A7D79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Nathan </a:t>
            </a:r>
            <a:r>
              <a:rPr lang="en-US" dirty="0" err="1"/>
              <a:t>Ziehnert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85DDC-10A4-A946-6EE8-700508002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Material Design Icons Desktop" panose="02000503000000000000" pitchFamily="2" charset="0"/>
              </a:rPr>
              <a:t>󰕄</a:t>
            </a:r>
            <a:r>
              <a:rPr lang="en-US" dirty="0"/>
              <a:t>      @</a:t>
            </a:r>
            <a:r>
              <a:rPr lang="en-US" dirty="0" err="1"/>
              <a:t>ScottCorio</a:t>
            </a:r>
            <a:endParaRPr lang="en-US" dirty="0"/>
          </a:p>
          <a:p>
            <a:r>
              <a:rPr lang="en-US" dirty="0">
                <a:latin typeface="Material Design Icons Desktop" panose="02000503000000000000" pitchFamily="2" charset="0"/>
              </a:rPr>
              <a:t>󰙯</a:t>
            </a:r>
            <a:r>
              <a:rPr lang="en-US" dirty="0"/>
              <a:t>      DumpsterDave#1337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71F19-CB0D-6056-8B2E-7670D5A913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Material Design Icons Desktop" panose="02000503000000000000" pitchFamily="2" charset="0"/>
              </a:rPr>
              <a:t>󰕄</a:t>
            </a:r>
            <a:r>
              <a:rPr lang="en-US" dirty="0"/>
              <a:t>      @</a:t>
            </a:r>
            <a:r>
              <a:rPr lang="en-US" dirty="0" err="1"/>
              <a:t>theznerd</a:t>
            </a:r>
            <a:endParaRPr lang="en-US" dirty="0"/>
          </a:p>
          <a:p>
            <a:r>
              <a:rPr lang="en-US" dirty="0">
                <a:latin typeface="Material Design Icons Desktop" panose="02000503000000000000" pitchFamily="2" charset="0"/>
              </a:rPr>
              <a:t>󰙯</a:t>
            </a:r>
            <a:r>
              <a:rPr lang="en-US" dirty="0"/>
              <a:t>      TheZNerd#8434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80E57-51A9-979B-C838-5F016A209F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Cloud Architect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177573-C298-FAF8-2140-0326B263D0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Device Management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74978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26C1-8A8C-4173-991A-D616C5E8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842-5BF7-48C4-8988-BD9B98DD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built on .NET</a:t>
            </a:r>
          </a:p>
          <a:p>
            <a:r>
              <a:rPr lang="en-US" dirty="0"/>
              <a:t>Windows PowerShell</a:t>
            </a:r>
          </a:p>
          <a:p>
            <a:pPr lvl="1"/>
            <a:r>
              <a:rPr lang="en-US" dirty="0"/>
              <a:t>.NET </a:t>
            </a:r>
            <a:r>
              <a:rPr lang="en-US"/>
              <a:t>Framework 4.</a:t>
            </a:r>
            <a:r>
              <a:rPr lang="en-US" dirty="0"/>
              <a:t>x</a:t>
            </a:r>
          </a:p>
          <a:p>
            <a:pPr lvl="1"/>
            <a:r>
              <a:rPr lang="en-US" dirty="0"/>
              <a:t>Windows Only</a:t>
            </a:r>
          </a:p>
          <a:p>
            <a:r>
              <a:rPr lang="en-US" dirty="0"/>
              <a:t>PowerShell Core</a:t>
            </a:r>
          </a:p>
          <a:p>
            <a:pPr lvl="1"/>
            <a:r>
              <a:rPr lang="en-US" dirty="0"/>
              <a:t>.NET Core Framework (6/7)</a:t>
            </a:r>
          </a:p>
          <a:p>
            <a:pPr lvl="1"/>
            <a:r>
              <a:rPr lang="en-US" dirty="0"/>
              <a:t>Cross-Platform (Including Windows)</a:t>
            </a:r>
          </a:p>
        </p:txBody>
      </p:sp>
    </p:spTree>
    <p:extLst>
      <p:ext uri="{BB962C8B-B14F-4D97-AF65-F5344CB8AC3E}">
        <p14:creationId xmlns:p14="http://schemas.microsoft.com/office/powerpoint/2010/main" val="284786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B0534-F4C1-4A35-ABC0-61A9FFC4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0B68E-8604-485D-A07E-6B294211A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Fishing for scripts</a:t>
            </a:r>
          </a:p>
        </p:txBody>
      </p:sp>
    </p:spTree>
    <p:extLst>
      <p:ext uri="{BB962C8B-B14F-4D97-AF65-F5344CB8AC3E}">
        <p14:creationId xmlns:p14="http://schemas.microsoft.com/office/powerpoint/2010/main" val="99481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82BE-BD12-477A-BF79-27B68B7A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Workout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4904-BE45-4835-8899-7EA48899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7 is the bees knees!</a:t>
            </a:r>
          </a:p>
          <a:p>
            <a:r>
              <a:rPr lang="en-US" dirty="0"/>
              <a:t>Improved modules</a:t>
            </a:r>
          </a:p>
          <a:p>
            <a:r>
              <a:rPr lang="en-US" dirty="0"/>
              <a:t>Support for almost all Windows PowerShell modules</a:t>
            </a:r>
          </a:p>
          <a:p>
            <a:r>
              <a:rPr lang="en-US" dirty="0"/>
              <a:t>Some nuances with legacy modules</a:t>
            </a:r>
          </a:p>
          <a:p>
            <a:r>
              <a:rPr lang="en-US" dirty="0"/>
              <a:t>Faster?</a:t>
            </a:r>
          </a:p>
          <a:p>
            <a:r>
              <a:rPr lang="en-US" dirty="0"/>
              <a:t>More Colorful?</a:t>
            </a:r>
          </a:p>
          <a:p>
            <a:r>
              <a:rPr lang="en-US" dirty="0"/>
              <a:t>Not perfect for every situation</a:t>
            </a:r>
          </a:p>
        </p:txBody>
      </p:sp>
    </p:spTree>
    <p:extLst>
      <p:ext uri="{BB962C8B-B14F-4D97-AF65-F5344CB8AC3E}">
        <p14:creationId xmlns:p14="http://schemas.microsoft.com/office/powerpoint/2010/main" val="66186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9359C-B515-46FE-912B-9B9E583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EC464-D977-42A6-8022-BBFB1EE02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out of it?</a:t>
            </a:r>
          </a:p>
        </p:txBody>
      </p:sp>
    </p:spTree>
    <p:extLst>
      <p:ext uri="{BB962C8B-B14F-4D97-AF65-F5344CB8AC3E}">
        <p14:creationId xmlns:p14="http://schemas.microsoft.com/office/powerpoint/2010/main" val="344803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68930-3139-A8F7-E01D-4BD4439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the 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B598A-CB65-7993-3FCF-42623BB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Long and Prosper</a:t>
            </a:r>
          </a:p>
          <a:p>
            <a:r>
              <a:rPr lang="en-US" dirty="0"/>
              <a:t>Go forth and 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78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3D28-962F-8E43-5907-544A140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for me?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A130-0D00-7790-26E9-044787E6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overview of what we’ll talk about </a:t>
            </a:r>
          </a:p>
        </p:txBody>
      </p:sp>
    </p:spTree>
    <p:extLst>
      <p:ext uri="{BB962C8B-B14F-4D97-AF65-F5344CB8AC3E}">
        <p14:creationId xmlns:p14="http://schemas.microsoft.com/office/powerpoint/2010/main" val="227994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686-E403-224A-570D-6AD1962F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Thunder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C443-A519-CA6C-F515-F098DE1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vs </a:t>
            </a:r>
            <a:r>
              <a:rPr lang="en-US" dirty="0" err="1"/>
              <a:t>PSCustomObject</a:t>
            </a:r>
            <a:endParaRPr lang="en-US" dirty="0"/>
          </a:p>
          <a:p>
            <a:r>
              <a:rPr lang="en-US" dirty="0"/>
              <a:t>Functions: why, when, how</a:t>
            </a:r>
          </a:p>
          <a:p>
            <a:r>
              <a:rPr lang="en-US" dirty="0"/>
              <a:t>Input Output, or is it Output Input?</a:t>
            </a:r>
          </a:p>
          <a:p>
            <a:r>
              <a:rPr lang="en-US" dirty="0"/>
              <a:t>Built-in Variables</a:t>
            </a:r>
          </a:p>
          <a:p>
            <a:r>
              <a:rPr lang="en-US" dirty="0"/>
              <a:t>API Calls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Core Stuff</a:t>
            </a:r>
          </a:p>
        </p:txBody>
      </p:sp>
    </p:spTree>
    <p:extLst>
      <p:ext uri="{BB962C8B-B14F-4D97-AF65-F5344CB8AC3E}">
        <p14:creationId xmlns:p14="http://schemas.microsoft.com/office/powerpoint/2010/main" val="269247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3D28-962F-8E43-5907-544A140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A130-0D00-7790-26E9-044787E6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for Brain Overload.</a:t>
            </a:r>
            <a:br>
              <a:rPr lang="en-US" dirty="0"/>
            </a:br>
            <a:r>
              <a:rPr lang="en-US" dirty="0"/>
              <a:t>Download PowerPoint.</a:t>
            </a:r>
            <a:br>
              <a:rPr lang="en-US" dirty="0"/>
            </a:br>
            <a:r>
              <a:rPr lang="en-US" dirty="0"/>
              <a:t>Review again later.</a:t>
            </a:r>
            <a:br>
              <a:rPr lang="en-US" dirty="0"/>
            </a:br>
            <a:r>
              <a:rPr lang="en-US" dirty="0"/>
              <a:t>Ask us questions when you see us.</a:t>
            </a:r>
          </a:p>
        </p:txBody>
      </p:sp>
    </p:spTree>
    <p:extLst>
      <p:ext uri="{BB962C8B-B14F-4D97-AF65-F5344CB8AC3E}">
        <p14:creationId xmlns:p14="http://schemas.microsoft.com/office/powerpoint/2010/main" val="219870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80B6-278D-46C5-BAA1-F3294A28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4736-B457-4813-972F-972A6C8D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fundamental concept in Object-Oriented Programming</a:t>
            </a:r>
          </a:p>
          <a:p>
            <a:r>
              <a:rPr lang="en-US" dirty="0"/>
              <a:t>The foundation of all objects in PowerShell </a:t>
            </a:r>
          </a:p>
          <a:p>
            <a:r>
              <a:rPr lang="en-US" dirty="0"/>
              <a:t>They’re like object blueprints</a:t>
            </a:r>
          </a:p>
          <a:p>
            <a:r>
              <a:rPr lang="en-US" dirty="0" err="1"/>
              <a:t>PSCustomObject</a:t>
            </a:r>
            <a:r>
              <a:rPr lang="en-US" dirty="0"/>
              <a:t> is baby stepping into this world…</a:t>
            </a:r>
          </a:p>
          <a:p>
            <a:pPr lvl="1"/>
            <a:r>
              <a:rPr lang="en-US"/>
              <a:t>Also, </a:t>
            </a:r>
            <a:r>
              <a:rPr lang="en-US" dirty="0"/>
              <a:t>more complicated when you do more </a:t>
            </a:r>
            <a:r>
              <a:rPr lang="en-US"/>
              <a:t>advanced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80B6-278D-46C5-BAA1-F3294A28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4736-B457-4813-972F-972A6C8D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classes will likely have:</a:t>
            </a:r>
          </a:p>
          <a:p>
            <a:pPr lvl="1"/>
            <a:r>
              <a:rPr lang="en-US" dirty="0"/>
              <a:t>Properties: A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lang="en-US" dirty="0"/>
              <a:t> has a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endParaRPr lang="en-US" dirty="0"/>
          </a:p>
          <a:p>
            <a:pPr lvl="1"/>
            <a:r>
              <a:rPr lang="en-US" dirty="0"/>
              <a:t>Methods: A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lang="en-US" dirty="0"/>
              <a:t> can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Say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Constructors: You can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lang="en-US" dirty="0"/>
              <a:t> a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lang="en-US" dirty="0"/>
              <a:t> when they are </a:t>
            </a:r>
            <a:r>
              <a:rPr lang="en-US" i="1" dirty="0"/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242569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80B6-278D-46C5-BAA1-F3294A28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4736-B457-4813-972F-972A6C8D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6"/>
            <a:ext cx="10515600" cy="5134553"/>
          </a:xfrm>
        </p:spPr>
        <p:txBody>
          <a:bodyPr/>
          <a:lstStyle/>
          <a:p>
            <a:r>
              <a:rPr lang="en-US" dirty="0"/>
              <a:t>Advanced classes can have:</a:t>
            </a:r>
          </a:p>
          <a:p>
            <a:pPr lvl="1"/>
            <a:r>
              <a:rPr lang="en-US" dirty="0"/>
              <a:t>Hidden Attribute (Properties / Methods)</a:t>
            </a:r>
          </a:p>
          <a:p>
            <a:pPr lvl="2"/>
            <a:r>
              <a:rPr lang="en-US" dirty="0"/>
              <a:t>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does not publicly share their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Browser History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Note: NOT like “Private” in C#</a:t>
            </a:r>
          </a:p>
          <a:p>
            <a:pPr lvl="1"/>
            <a:r>
              <a:rPr lang="en-US" dirty="0"/>
              <a:t>Static Attribute (Properties / Methods)</a:t>
            </a:r>
          </a:p>
          <a:p>
            <a:pPr lvl="2"/>
            <a:r>
              <a:rPr lang="en-US" dirty="0"/>
              <a:t>All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Persons</a:t>
            </a:r>
            <a:r>
              <a:rPr lang="en-US" dirty="0"/>
              <a:t> (for now) were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Born</a:t>
            </a:r>
            <a:r>
              <a:rPr lang="en-US" dirty="0"/>
              <a:t> on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Planet Earth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We could (theoretically)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list the names</a:t>
            </a:r>
            <a:r>
              <a:rPr lang="en-US" dirty="0"/>
              <a:t> of all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Persons</a:t>
            </a:r>
            <a:r>
              <a:rPr lang="en-US" dirty="0"/>
              <a:t> who exist</a:t>
            </a:r>
          </a:p>
          <a:p>
            <a:pPr lvl="1"/>
            <a:r>
              <a:rPr lang="en-US" dirty="0"/>
              <a:t>Inheritance</a:t>
            </a:r>
          </a:p>
          <a:p>
            <a:pPr lvl="2"/>
            <a:r>
              <a:rPr lang="en-US" dirty="0"/>
              <a:t>Base Inheritance: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is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Mammal</a:t>
            </a:r>
            <a:r>
              <a:rPr lang="en-US" dirty="0"/>
              <a:t>, and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dirty="0"/>
              <a:t> is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/>
              <a:t>Inherits the properties/methods of its “parent”</a:t>
            </a:r>
          </a:p>
          <a:p>
            <a:pPr lvl="2"/>
            <a:r>
              <a:rPr lang="en-US" dirty="0"/>
              <a:t>Interface Inheritance: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dirty="0"/>
              <a:t> or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could </a:t>
            </a:r>
            <a:r>
              <a:rPr lang="en-US" i="1" dirty="0"/>
              <a:t>implement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Acting</a:t>
            </a:r>
            <a:r>
              <a:rPr lang="en-US" dirty="0"/>
              <a:t> abilities</a:t>
            </a:r>
          </a:p>
          <a:p>
            <a:pPr lvl="3"/>
            <a:r>
              <a:rPr lang="en-US" dirty="0"/>
              <a:t>An interface is like a contract – an “</a:t>
            </a:r>
            <a:r>
              <a:rPr lang="en-US" dirty="0" err="1"/>
              <a:t>IActor</a:t>
            </a:r>
            <a:r>
              <a:rPr lang="en-US" dirty="0"/>
              <a:t>” must be able to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Speak</a:t>
            </a:r>
            <a:r>
              <a:rPr lang="en-US" dirty="0"/>
              <a:t> - however, how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dirty="0"/>
              <a:t> speaks will be different than how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speaks</a:t>
            </a:r>
          </a:p>
        </p:txBody>
      </p:sp>
    </p:spTree>
    <p:extLst>
      <p:ext uri="{BB962C8B-B14F-4D97-AF65-F5344CB8AC3E}">
        <p14:creationId xmlns:p14="http://schemas.microsoft.com/office/powerpoint/2010/main" val="48767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80B6-278D-46C5-BAA1-F3294A28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4736-B457-4813-972F-972A6C8D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6"/>
            <a:ext cx="10515600" cy="5134553"/>
          </a:xfrm>
        </p:spPr>
        <p:txBody>
          <a:bodyPr/>
          <a:lstStyle/>
          <a:p>
            <a:r>
              <a:rPr lang="en-US" dirty="0"/>
              <a:t>Advanced classes can have (cont’d):</a:t>
            </a:r>
          </a:p>
          <a:p>
            <a:pPr lvl="1"/>
            <a:r>
              <a:rPr lang="en-US" dirty="0"/>
              <a:t>Overloaded Methods/Constructors</a:t>
            </a:r>
          </a:p>
          <a:p>
            <a:pPr lvl="2"/>
            <a:r>
              <a:rPr lang="en-US" dirty="0"/>
              <a:t>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can have their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Birthday</a:t>
            </a:r>
            <a:r>
              <a:rPr lang="en-US" dirty="0"/>
              <a:t> set at birth</a:t>
            </a:r>
          </a:p>
          <a:p>
            <a:pPr lvl="2"/>
            <a:r>
              <a:rPr lang="en-US" dirty="0"/>
              <a:t>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can have their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Birthday</a:t>
            </a:r>
            <a:r>
              <a:rPr lang="en-US" dirty="0"/>
              <a:t> set at birth</a:t>
            </a:r>
          </a:p>
          <a:p>
            <a:pPr lvl="2"/>
            <a:r>
              <a:rPr lang="en-US" dirty="0"/>
              <a:t>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can have their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Birthday</a:t>
            </a:r>
            <a:r>
              <a:rPr lang="en-US" dirty="0"/>
              <a:t>, and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Location</a:t>
            </a:r>
            <a:r>
              <a:rPr lang="en-US" dirty="0"/>
              <a:t> set at birth</a:t>
            </a:r>
          </a:p>
          <a:p>
            <a:pPr lvl="1"/>
            <a:r>
              <a:rPr lang="en-US" dirty="0"/>
              <a:t>Overridden Methods</a:t>
            </a:r>
          </a:p>
          <a:p>
            <a:pPr lvl="2"/>
            <a:r>
              <a:rPr lang="en-US" dirty="0"/>
              <a:t>An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Infant</a:t>
            </a:r>
            <a:r>
              <a:rPr lang="en-US" dirty="0"/>
              <a:t> is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but cannot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Say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(at least not very well)</a:t>
            </a:r>
          </a:p>
          <a:p>
            <a:pPr lvl="1"/>
            <a:r>
              <a:rPr lang="en-US" dirty="0"/>
              <a:t>Validation Attributes</a:t>
            </a:r>
          </a:p>
          <a:p>
            <a:pPr lvl="2"/>
            <a:r>
              <a:rPr lang="en-US" dirty="0"/>
              <a:t>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must have an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dirty="0"/>
              <a:t> </a:t>
            </a:r>
            <a:r>
              <a:rPr lang="en-US" i="1" dirty="0"/>
              <a:t>greater than 0</a:t>
            </a:r>
          </a:p>
        </p:txBody>
      </p:sp>
    </p:spTree>
    <p:extLst>
      <p:ext uri="{BB962C8B-B14F-4D97-AF65-F5344CB8AC3E}">
        <p14:creationId xmlns:p14="http://schemas.microsoft.com/office/powerpoint/2010/main" val="219991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MS">
      <a:dk1>
        <a:sysClr val="windowText" lastClr="000000"/>
      </a:dk1>
      <a:lt1>
        <a:sysClr val="window" lastClr="FFFFFF"/>
      </a:lt1>
      <a:dk2>
        <a:srgbClr val="394385"/>
      </a:dk2>
      <a:lt2>
        <a:srgbClr val="E7E6E6"/>
      </a:lt2>
      <a:accent1>
        <a:srgbClr val="FF0000"/>
      </a:accent1>
      <a:accent2>
        <a:srgbClr val="036485"/>
      </a:accent2>
      <a:accent3>
        <a:srgbClr val="070385"/>
      </a:accent3>
      <a:accent4>
        <a:srgbClr val="710385"/>
      </a:accent4>
      <a:accent5>
        <a:srgbClr val="850310"/>
      </a:accent5>
      <a:accent6>
        <a:srgbClr val="69800A"/>
      </a:accent6>
      <a:hlink>
        <a:srgbClr val="A38637"/>
      </a:hlink>
      <a:folHlink>
        <a:srgbClr val="A386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D53C12-7287-433D-BCED-4AFAE7BFC991}" vid="{15EB0590-B11D-4595-A9B7-205FD9E4DF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8" ma:contentTypeDescription="Create a new document." ma:contentTypeScope="" ma:versionID="1683e0f48315e88811cafb8ea3cf965d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a1218619feb0f8467992b34858ce2bdd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B99CDF-4DD1-4BCA-94A9-937C9978E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3442F5-7313-42C3-80C5-060E65E82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MMS2023atMOA</Template>
  <TotalTime>173</TotalTime>
  <Words>621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Material Design Icons Desktop</vt:lpstr>
      <vt:lpstr>Wingdings</vt:lpstr>
      <vt:lpstr>Office Theme</vt:lpstr>
      <vt:lpstr>PowerShell Power-Up</vt:lpstr>
      <vt:lpstr>PowerPoint Presentation</vt:lpstr>
      <vt:lpstr>What’s in this for me?</vt:lpstr>
      <vt:lpstr>Topic Thunder</vt:lpstr>
      <vt:lpstr>Let’s Get Started</vt:lpstr>
      <vt:lpstr>Classes</vt:lpstr>
      <vt:lpstr>Classes</vt:lpstr>
      <vt:lpstr>Classes</vt:lpstr>
      <vt:lpstr>Classes</vt:lpstr>
      <vt:lpstr>Classes</vt:lpstr>
      <vt:lpstr>Functions</vt:lpstr>
      <vt:lpstr>Functions</vt:lpstr>
      <vt:lpstr>Shotput, Putt-Putt, Input, Ouput</vt:lpstr>
      <vt:lpstr>Input/Output</vt:lpstr>
      <vt:lpstr>In-N-Out</vt:lpstr>
      <vt:lpstr>Built-in Variables</vt:lpstr>
      <vt:lpstr>Variabilitiy</vt:lpstr>
      <vt:lpstr>API Calls</vt:lpstr>
      <vt:lpstr>APIs</vt:lpstr>
      <vt:lpstr>.NET</vt:lpstr>
      <vt:lpstr>.NET</vt:lpstr>
      <vt:lpstr>Core Workout</vt:lpstr>
      <vt:lpstr>PowerShell 7</vt:lpstr>
      <vt:lpstr>Spread the 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now</dc:title>
  <dc:creator>Scott Corio</dc:creator>
  <cp:lastModifiedBy>Nathan Ziehnert</cp:lastModifiedBy>
  <cp:revision>1</cp:revision>
  <dcterms:created xsi:type="dcterms:W3CDTF">2023-03-18T15:50:48Z</dcterms:created>
  <dcterms:modified xsi:type="dcterms:W3CDTF">2023-03-31T05:31:37Z</dcterms:modified>
</cp:coreProperties>
</file>