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1"/>
  </p:notesMasterIdLst>
  <p:sldIdLst>
    <p:sldId id="256" r:id="rId2"/>
    <p:sldId id="293" r:id="rId3"/>
    <p:sldId id="292" r:id="rId4"/>
    <p:sldId id="257" r:id="rId5"/>
    <p:sldId id="258" r:id="rId6"/>
    <p:sldId id="259" r:id="rId7"/>
    <p:sldId id="423" r:id="rId8"/>
    <p:sldId id="424" r:id="rId9"/>
    <p:sldId id="431" r:id="rId10"/>
    <p:sldId id="260" r:id="rId11"/>
    <p:sldId id="432" r:id="rId12"/>
    <p:sldId id="430" r:id="rId13"/>
    <p:sldId id="425" r:id="rId14"/>
    <p:sldId id="433" r:id="rId15"/>
    <p:sldId id="26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3" r:id="rId24"/>
    <p:sldId id="434" r:id="rId25"/>
    <p:sldId id="435" r:id="rId26"/>
    <p:sldId id="301" r:id="rId27"/>
    <p:sldId id="436" r:id="rId28"/>
    <p:sldId id="437" r:id="rId29"/>
    <p:sldId id="440" r:id="rId30"/>
    <p:sldId id="441" r:id="rId31"/>
    <p:sldId id="302" r:id="rId32"/>
    <p:sldId id="438" r:id="rId33"/>
    <p:sldId id="304" r:id="rId34"/>
    <p:sldId id="306" r:id="rId35"/>
    <p:sldId id="311" r:id="rId36"/>
    <p:sldId id="308" r:id="rId37"/>
    <p:sldId id="307" r:id="rId38"/>
    <p:sldId id="312" r:id="rId39"/>
    <p:sldId id="313" r:id="rId40"/>
    <p:sldId id="314" r:id="rId41"/>
    <p:sldId id="315" r:id="rId42"/>
    <p:sldId id="316" r:id="rId43"/>
    <p:sldId id="317" r:id="rId44"/>
    <p:sldId id="319" r:id="rId45"/>
    <p:sldId id="318" r:id="rId46"/>
    <p:sldId id="320" r:id="rId47"/>
    <p:sldId id="321" r:id="rId48"/>
    <p:sldId id="428" r:id="rId49"/>
    <p:sldId id="42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91489" autoAdjust="0"/>
  </p:normalViewPr>
  <p:slideViewPr>
    <p:cSldViewPr>
      <p:cViewPr varScale="1">
        <p:scale>
          <a:sx n="89" d="100"/>
          <a:sy n="89" d="100"/>
        </p:scale>
        <p:origin x="-4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TechGuyWeb" TargetMode="External"/><Relationship Id="rId2" Type="http://schemas.openxmlformats.org/officeDocument/2006/relationships/hyperlink" Target="http://www.traversyme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adtraversy/meanauthapp" TargetMode="External"/><Relationship Id="rId5" Type="http://schemas.openxmlformats.org/officeDocument/2006/relationships/hyperlink" Target="https://www.youtube.com/playlist?list=PLillGF-RfqbZMNtaOXJQiDebNXjVapWPZ" TargetMode="External"/><Relationship Id="rId4" Type="http://schemas.openxmlformats.org/officeDocument/2006/relationships/hyperlink" Target="https://www.youtube.com/watch?v=uONz0lEWft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odejs.org/dist/latest-v10.x/docs/ap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4x/api.html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s" TargetMode="External"/><Relationship Id="rId2" Type="http://schemas.openxmlformats.org/officeDocument/2006/relationships/hyperlink" Target="http://expressjs.com/en/4x/api.html#req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ody-pars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sers/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1144" y="2001614"/>
            <a:ext cx="84972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/>
              <a:t>MEAN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Stack Front to Back</a:t>
            </a:r>
          </a:p>
          <a:p>
            <a:pPr algn="ctr"/>
            <a:r>
              <a:rPr lang="en-US" altLang="ko-KR" sz="5400" dirty="0" smtClean="0"/>
              <a:t>(</a:t>
            </a:r>
            <a:r>
              <a:rPr lang="en-US" altLang="ko-KR" sz="5400" dirty="0" err="1" smtClean="0"/>
              <a:t>MEANAuthApp</a:t>
            </a:r>
            <a:r>
              <a:rPr lang="en-US" altLang="ko-KR" sz="5400" dirty="0" smtClean="0"/>
              <a:t>)</a:t>
            </a:r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3200" dirty="0" smtClean="0"/>
              <a:t>1</a:t>
            </a:r>
            <a:r>
              <a:rPr lang="en-US" altLang="ko-KR" sz="3200" dirty="0"/>
              <a:t>. </a:t>
            </a:r>
            <a:r>
              <a:rPr lang="ko-KR" altLang="en-US" sz="3200" dirty="0"/>
              <a:t>환경 구축</a:t>
            </a:r>
            <a:endParaRPr lang="en-US" altLang="ko-KR" sz="3200" dirty="0"/>
          </a:p>
          <a:p>
            <a:pPr algn="ctr"/>
            <a:r>
              <a:rPr lang="en-US" altLang="ko-KR" sz="3200" dirty="0"/>
              <a:t>2. Express Setup &amp; Routes </a:t>
            </a:r>
          </a:p>
          <a:p>
            <a:pPr algn="ctr"/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557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설치 사이트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https://www.mongodb.com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https://www.mongodb.com/download-center/community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MongoDB </a:t>
            </a:r>
            <a:r>
              <a:rPr lang="ko-KR" altLang="en-US" dirty="0" smtClean="0"/>
              <a:t>설치 </a:t>
            </a:r>
            <a:endParaRPr lang="en-US" altLang="ko-KR" dirty="0"/>
          </a:p>
          <a:p>
            <a:pPr lvl="1"/>
            <a:r>
              <a:rPr lang="ko-KR" altLang="en-US" dirty="0" smtClean="0"/>
              <a:t>기본 설치 위치 </a:t>
            </a:r>
            <a:r>
              <a:rPr lang="en-US" altLang="ko-KR" dirty="0" smtClean="0"/>
              <a:t>C</a:t>
            </a:r>
            <a:r>
              <a:rPr lang="en-US" altLang="ko-KR" dirty="0"/>
              <a:t>:\Program </a:t>
            </a:r>
            <a:r>
              <a:rPr lang="en-US" altLang="ko-KR" dirty="0" smtClean="0"/>
              <a:t>Files\MongoDB\Server\4.2\bin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30286"/>
            <a:ext cx="5976664" cy="319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en-US" altLang="ko-KR" dirty="0" smtClean="0"/>
              <a:t>Compass </a:t>
            </a:r>
            <a:r>
              <a:rPr lang="ko-KR" altLang="en-US" dirty="0" smtClean="0"/>
              <a:t>가 함께 설치됨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MongoDB</a:t>
            </a:r>
            <a:r>
              <a:rPr lang="ko-KR" altLang="en-US" dirty="0" smtClean="0"/>
              <a:t>를 관리할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90849"/>
            <a:ext cx="43775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56" y="3043125"/>
            <a:ext cx="4948555" cy="330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1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명령창에서</a:t>
            </a:r>
            <a:r>
              <a:rPr lang="ko-KR" altLang="en-US" dirty="0" smtClean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&gt; mongo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MongoDB </a:t>
            </a:r>
            <a:r>
              <a:rPr lang="ko-KR" altLang="en-US" dirty="0" smtClean="0"/>
              <a:t>서버 수동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(compass </a:t>
            </a:r>
            <a:r>
              <a:rPr lang="ko-KR" altLang="en-US" dirty="0" smtClean="0"/>
              <a:t>서버가 안될 때</a:t>
            </a:r>
            <a:r>
              <a:rPr lang="en-US" altLang="ko-KR" dirty="0" smtClean="0"/>
              <a:t>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데몬 실행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 </a:t>
            </a:r>
            <a:r>
              <a:rPr lang="en-US" altLang="ko-KR" dirty="0" err="1" smtClean="0"/>
              <a:t>mongod</a:t>
            </a:r>
            <a:r>
              <a:rPr lang="en-US" altLang="ko-KR" dirty="0" smtClean="0"/>
              <a:t> --</a:t>
            </a:r>
            <a:r>
              <a:rPr lang="en-US" altLang="ko-KR" dirty="0" err="1" smtClean="0"/>
              <a:t>dbpath</a:t>
            </a:r>
            <a:r>
              <a:rPr lang="en-US" altLang="ko-KR" dirty="0" smtClean="0"/>
              <a:t> f:\node\data </a:t>
            </a:r>
          </a:p>
          <a:p>
            <a:pPr lvl="2"/>
            <a:r>
              <a:rPr lang="en-US" altLang="ko-KR" dirty="0" err="1" smtClean="0"/>
              <a:t>dbpath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필요 </a:t>
            </a:r>
            <a:endParaRPr lang="en-US" altLang="ko-KR" dirty="0"/>
          </a:p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명령창에서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&gt; mongo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웹에디터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 Studio Code</a:t>
            </a:r>
          </a:p>
          <a:p>
            <a:pPr lvl="1"/>
            <a:r>
              <a:rPr lang="ko-KR" altLang="en-US" dirty="0" smtClean="0"/>
              <a:t>마이크로소프트가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 통합개발환경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 텍스트에디터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://code.visualstudio.com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유용한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확장기능을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설치하여 사용 </a:t>
            </a:r>
            <a:endParaRPr lang="en-US" altLang="ko-KR" dirty="0" smtClean="0"/>
          </a:p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 smtClean="0"/>
              <a:t>열기  </a:t>
            </a:r>
            <a:endParaRPr lang="en-US" altLang="ko-KR" dirty="0"/>
          </a:p>
          <a:p>
            <a:pPr lvl="1"/>
            <a:r>
              <a:rPr lang="ko-KR" altLang="en-US" dirty="0"/>
              <a:t>현재 폴더에서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열기 </a:t>
            </a:r>
            <a:endParaRPr lang="en-US" altLang="ko-KR" dirty="0"/>
          </a:p>
          <a:p>
            <a:pPr lvl="2"/>
            <a:r>
              <a:rPr lang="en-US" altLang="ko-KR" dirty="0"/>
              <a:t>&gt; code . </a:t>
            </a:r>
          </a:p>
          <a:p>
            <a:pPr lvl="1"/>
            <a:r>
              <a:rPr lang="ko-KR" altLang="en-US" dirty="0"/>
              <a:t>최근 항목 열기 </a:t>
            </a:r>
            <a:endParaRPr lang="en-US" altLang="ko-KR" dirty="0"/>
          </a:p>
          <a:p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기능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Font size, tab size, word wrap, auto indent, format on save </a:t>
            </a:r>
          </a:p>
          <a:p>
            <a:r>
              <a:rPr lang="ko-KR" altLang="en-US" dirty="0" smtClean="0"/>
              <a:t>내장 </a:t>
            </a:r>
            <a:r>
              <a:rPr lang="ko-KR" altLang="en-US" dirty="0" err="1" smtClean="0"/>
              <a:t>명령창</a:t>
            </a:r>
            <a:r>
              <a:rPr lang="ko-KR" altLang="en-US" dirty="0" smtClean="0"/>
              <a:t> 열기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`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38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웹에디터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유용한 확장기능 </a:t>
            </a:r>
            <a:r>
              <a:rPr lang="en-US" altLang="ko-KR" dirty="0"/>
              <a:t>(Extension)</a:t>
            </a:r>
          </a:p>
          <a:p>
            <a:pPr lvl="1"/>
            <a:r>
              <a:rPr lang="en-US" altLang="ko-KR" dirty="0"/>
              <a:t>Emmet: </a:t>
            </a:r>
            <a:r>
              <a:rPr lang="ko-KR" altLang="en-US" dirty="0"/>
              <a:t>태그 쌍</a:t>
            </a:r>
            <a:r>
              <a:rPr lang="en-US" altLang="ko-KR" dirty="0"/>
              <a:t> </a:t>
            </a:r>
            <a:r>
              <a:rPr lang="ko-KR" altLang="en-US" dirty="0"/>
              <a:t>자동 완성 </a:t>
            </a:r>
            <a:endParaRPr lang="en-US" altLang="ko-KR" dirty="0"/>
          </a:p>
          <a:p>
            <a:pPr lvl="1"/>
            <a:r>
              <a:rPr lang="en-US" altLang="ko-KR" dirty="0"/>
              <a:t>Bracket Pair Colorizer: </a:t>
            </a:r>
            <a:r>
              <a:rPr lang="ko-KR" altLang="en-US" dirty="0"/>
              <a:t>괄호 쌍의 색깔을 구별하여 표시 </a:t>
            </a:r>
            <a:endParaRPr lang="en-US" altLang="ko-KR" dirty="0"/>
          </a:p>
          <a:p>
            <a:pPr lvl="1"/>
            <a:r>
              <a:rPr lang="en-US" altLang="ko-KR" dirty="0"/>
              <a:t>Auto Close Tag: </a:t>
            </a:r>
            <a:r>
              <a:rPr lang="ko-KR" altLang="en-US" dirty="0"/>
              <a:t>태그 닫기 자동 완성 </a:t>
            </a:r>
            <a:endParaRPr lang="en-US" altLang="ko-KR" dirty="0"/>
          </a:p>
          <a:p>
            <a:pPr lvl="1"/>
            <a:r>
              <a:rPr lang="en-US" altLang="ko-KR" dirty="0"/>
              <a:t>Code spell checker: </a:t>
            </a:r>
            <a:r>
              <a:rPr lang="ko-KR" altLang="en-US" dirty="0"/>
              <a:t>영문 스펠링 체크 기능 </a:t>
            </a:r>
            <a:endParaRPr lang="en-US" altLang="ko-KR" dirty="0"/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로컬 </a:t>
            </a:r>
            <a:r>
              <a:rPr lang="ko-KR" altLang="en-US" dirty="0" err="1"/>
              <a:t>웹서버</a:t>
            </a:r>
            <a:r>
              <a:rPr lang="ko-KR" altLang="en-US" dirty="0"/>
              <a:t> 운영 </a:t>
            </a:r>
            <a:endParaRPr lang="en-US" altLang="ko-KR" dirty="0"/>
          </a:p>
          <a:p>
            <a:pPr lvl="1"/>
            <a:r>
              <a:rPr lang="en-US" altLang="ko-KR" dirty="0"/>
              <a:t>Prettier: </a:t>
            </a:r>
            <a:r>
              <a:rPr lang="ko-KR" altLang="en-US" dirty="0"/>
              <a:t>코드 포맷 관리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88963"/>
            <a:ext cx="4572000" cy="31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3779912" y="5013177"/>
            <a:ext cx="720080" cy="1189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Express Setup </a:t>
            </a:r>
            <a:r>
              <a:rPr lang="en-US" altLang="ko-KR" dirty="0"/>
              <a:t>&amp; </a:t>
            </a:r>
            <a:r>
              <a:rPr lang="en-US" altLang="ko-KR" dirty="0" smtClean="0"/>
              <a:t>Routes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프로젝트 폴더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F:\node\meanauthapp </a:t>
            </a:r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F:\node\meanauthapp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</a:t>
            </a:r>
            <a:r>
              <a:rPr lang="ko-KR" altLang="en-US" dirty="0" err="1" smtClean="0"/>
              <a:t>명령창</a:t>
            </a:r>
            <a:r>
              <a:rPr lang="ko-KR" altLang="en-US" dirty="0" smtClean="0"/>
              <a:t> 열기 </a:t>
            </a:r>
            <a:r>
              <a:rPr lang="en-US" altLang="ko-KR" dirty="0" smtClean="0"/>
              <a:t>(shift+</a:t>
            </a:r>
            <a:r>
              <a:rPr lang="ko-KR" altLang="en-US" dirty="0" smtClean="0"/>
              <a:t>오른쪽버튼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smtClean="0"/>
              <a:t>code .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폴더를 프로젝트 폴더로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에디터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폴더에 아무 내용 없음 </a:t>
            </a:r>
            <a:endParaRPr lang="en-US" altLang="ko-KR" dirty="0" smtClean="0"/>
          </a:p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명령창</a:t>
            </a:r>
            <a:r>
              <a:rPr lang="ko-KR" altLang="en-US" dirty="0" smtClean="0"/>
              <a:t> 열기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`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0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초기화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몇가지</a:t>
            </a:r>
            <a:r>
              <a:rPr lang="ko-KR" altLang="en-US" dirty="0"/>
              <a:t> 질의에 응답 </a:t>
            </a:r>
            <a:r>
              <a:rPr lang="en-US" altLang="ko-KR" dirty="0"/>
              <a:t>OK </a:t>
            </a:r>
            <a:r>
              <a:rPr lang="ko-KR" altLang="en-US" dirty="0"/>
              <a:t>하면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94838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4" y="4135989"/>
            <a:ext cx="5136629" cy="25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3356992"/>
            <a:ext cx="30383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Entry point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app.js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051720" y="3726324"/>
            <a:ext cx="2808312" cy="638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60032" y="3726324"/>
            <a:ext cx="152400" cy="1574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초기화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start script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 실행명령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Node app.js </a:t>
            </a:r>
            <a:r>
              <a:rPr lang="ko-KR" altLang="en-US" dirty="0" smtClean="0"/>
              <a:t>또는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1916832"/>
            <a:ext cx="5040561" cy="290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80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설치할 패키지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 (</a:t>
            </a:r>
            <a:r>
              <a:rPr lang="ko-KR" altLang="en-US" dirty="0" smtClean="0"/>
              <a:t>웹 프레임워크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Mongoose (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Bcryptjs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패스워드 </a:t>
            </a:r>
            <a:r>
              <a:rPr lang="ko-KR" altLang="en-US" dirty="0" smtClean="0"/>
              <a:t>암호화 저장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Cors</a:t>
            </a:r>
            <a:r>
              <a:rPr lang="en-US" altLang="ko-KR" dirty="0" smtClean="0"/>
              <a:t> (cross-origin resource sharing)</a:t>
            </a:r>
          </a:p>
          <a:p>
            <a:pPr lvl="1"/>
            <a:r>
              <a:rPr lang="en-US" altLang="ko-KR" dirty="0" err="1" smtClean="0"/>
              <a:t>Jsonwebtoken</a:t>
            </a:r>
            <a:r>
              <a:rPr lang="en-US" altLang="ko-KR" dirty="0" smtClean="0"/>
              <a:t> (</a:t>
            </a:r>
            <a:r>
              <a:rPr lang="en-US" altLang="ko-KR" dirty="0" smtClean="0"/>
              <a:t>JSON </a:t>
            </a:r>
            <a:r>
              <a:rPr lang="en-US" altLang="ko-KR" dirty="0" smtClean="0"/>
              <a:t>Web Token)</a:t>
            </a:r>
          </a:p>
          <a:p>
            <a:pPr lvl="1"/>
            <a:r>
              <a:rPr lang="en-US" altLang="ko-KR" dirty="0" smtClean="0"/>
              <a:t>Body-parser (POST </a:t>
            </a:r>
            <a:r>
              <a:rPr lang="ko-KR" altLang="en-US" dirty="0" smtClean="0"/>
              <a:t>등으로 메시지 </a:t>
            </a:r>
            <a:r>
              <a:rPr lang="ko-KR" altLang="en-US" dirty="0" smtClean="0"/>
              <a:t>전달을 위한 패키지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Passport (</a:t>
            </a:r>
            <a:r>
              <a:rPr lang="ko-KR" altLang="en-US" dirty="0" smtClean="0"/>
              <a:t>패스포트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Passport-</a:t>
            </a:r>
            <a:r>
              <a:rPr lang="en-US" altLang="ko-KR" dirty="0" err="1" smtClean="0"/>
              <a:t>jwt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패스포트와 </a:t>
            </a:r>
            <a:r>
              <a:rPr lang="en-US" altLang="ko-KR" dirty="0" smtClean="0"/>
              <a:t>JWT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연계 기능 제공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Traversy</a:t>
            </a:r>
            <a:r>
              <a:rPr lang="en-US" altLang="ko-KR" dirty="0" smtClean="0"/>
              <a:t> Media </a:t>
            </a:r>
          </a:p>
          <a:p>
            <a:pPr lvl="1"/>
            <a:r>
              <a:rPr lang="en-US" altLang="ko-KR" dirty="0">
                <a:hlinkClick r:id="rId2"/>
              </a:rPr>
              <a:t>http://www.traversymedia.com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유투브에서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Traversy</a:t>
            </a:r>
            <a:r>
              <a:rPr lang="en-US" altLang="ko-KR" dirty="0"/>
              <a:t> </a:t>
            </a:r>
            <a:r>
              <a:rPr lang="en-US" altLang="ko-KR" dirty="0" smtClean="0"/>
              <a:t>Media </a:t>
            </a:r>
            <a:r>
              <a:rPr lang="ko-KR" altLang="en-US" dirty="0" smtClean="0"/>
              <a:t>검색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www.youtube.com/user/TechGuyWeb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MEAN Stack Front To Back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4"/>
              </a:rPr>
              <a:t>https://www.youtube.com/watch?v=uONz0lEWft0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://www.youtube.com/playlist?list=PLillGF-RfqbZMNtaOXJQiDebNXjVapWPZ</a:t>
            </a:r>
            <a:r>
              <a:rPr lang="en-US" altLang="ko-KR" dirty="0"/>
              <a:t> </a:t>
            </a:r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github.com/bradtraversy/meanauthapp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6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패키지 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/>
              <a:t>npm</a:t>
            </a:r>
            <a:r>
              <a:rPr lang="en-US" altLang="ko-KR" dirty="0"/>
              <a:t> install --save express mongoose </a:t>
            </a:r>
            <a:r>
              <a:rPr lang="en-US" altLang="ko-KR" dirty="0" err="1"/>
              <a:t>bcryptjs</a:t>
            </a:r>
            <a:r>
              <a:rPr lang="en-US" altLang="ko-KR" dirty="0"/>
              <a:t> </a:t>
            </a:r>
            <a:r>
              <a:rPr lang="en-US" altLang="ko-KR" dirty="0" err="1"/>
              <a:t>cors</a:t>
            </a:r>
            <a:r>
              <a:rPr lang="en-US" altLang="ko-KR" dirty="0"/>
              <a:t> </a:t>
            </a:r>
            <a:r>
              <a:rPr lang="en-US" altLang="ko-KR" dirty="0" err="1"/>
              <a:t>jsonwebtoken</a:t>
            </a:r>
            <a:r>
              <a:rPr lang="en-US" altLang="ko-KR" dirty="0"/>
              <a:t> body-parser passport </a:t>
            </a:r>
            <a:r>
              <a:rPr lang="en-US" altLang="ko-KR" dirty="0" smtClean="0"/>
              <a:t>passport-</a:t>
            </a:r>
            <a:r>
              <a:rPr lang="en-US" altLang="ko-KR" dirty="0" err="1" smtClean="0"/>
              <a:t>jwt</a:t>
            </a:r>
            <a:endParaRPr lang="en-US" altLang="ko-KR" dirty="0" smtClean="0"/>
          </a:p>
          <a:p>
            <a:r>
              <a:rPr lang="ko-KR" altLang="en-US" dirty="0" smtClean="0"/>
              <a:t>설치과정 설명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설치 </a:t>
            </a:r>
            <a:r>
              <a:rPr lang="ko-KR" altLang="en-US" dirty="0" smtClean="0"/>
              <a:t>후 </a:t>
            </a:r>
            <a:r>
              <a:rPr lang="ko-KR" altLang="en-US" dirty="0" smtClean="0"/>
              <a:t>현재 프로젝트 폴더에 </a:t>
            </a:r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폴더가 새로 만들어지고 이곳에 관련 패키지들이 설치된 것을 확인 </a:t>
            </a:r>
            <a:endParaRPr lang="en-US" altLang="ko-KR" dirty="0"/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옵션은 설치된 패키지 내역을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 smtClean="0"/>
              <a:t>파일의</a:t>
            </a:r>
            <a:r>
              <a:rPr lang="en-US" altLang="ko-KR" dirty="0" smtClean="0"/>
              <a:t> dependencies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등록하도록 하는 옵션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다른 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컴퓨터에 설치하는 경우 </a:t>
            </a:r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옮길 필요가 없으며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파일만 그대로 복사되어 있다면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명령을 실행하면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읽어와서 </a:t>
            </a:r>
            <a:r>
              <a:rPr lang="ko-KR" altLang="en-US" dirty="0" smtClean="0"/>
              <a:t>똑같은 환경으로 패키지들이 </a:t>
            </a:r>
            <a:r>
              <a:rPr lang="ko-KR" altLang="en-US" dirty="0" smtClean="0"/>
              <a:t>설치됨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03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패키지 설치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713" y="1465620"/>
            <a:ext cx="1745991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node_modules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폴더가 새로 생성됨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465620"/>
            <a:ext cx="5979393" cy="46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4248" y="4437112"/>
            <a:ext cx="1925527" cy="11695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Dependencies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ko-KR" altLang="en-US" sz="1400" dirty="0" smtClean="0"/>
              <a:t>설치된 패키지들이 </a:t>
            </a:r>
            <a:endParaRPr lang="en-US" altLang="ko-KR" sz="1400" dirty="0" smtClean="0"/>
          </a:p>
          <a:p>
            <a:r>
              <a:rPr lang="ko-KR" altLang="en-US" sz="1400" dirty="0" smtClean="0"/>
              <a:t>등록됨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최신 버전들이 설치됨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3800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node app.js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42" y="4725144"/>
            <a:ext cx="36290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916832"/>
            <a:ext cx="354013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ko-KR" altLang="en-US" dirty="0"/>
              <a:t>프로젝트의 메인 실행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0" lvl="1"/>
            <a:r>
              <a:rPr lang="en-US" altLang="ko-KR" dirty="0" err="1" smtClean="0"/>
              <a:t>Package.json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entry point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pPr marL="0" lvl="1"/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0440" y="1257722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err="1"/>
              <a:t>const</a:t>
            </a:r>
            <a:r>
              <a:rPr lang="en-US" altLang="ko-KR" sz="1400" dirty="0"/>
              <a:t> express = require('express');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path = require('path');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bodyparser</a:t>
            </a:r>
            <a:r>
              <a:rPr lang="en-US" altLang="ko-KR" sz="1400" dirty="0"/>
              <a:t> = require('body-parser');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passport = require('passport');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mongoose = require('mongoose');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app = express();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port number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port = 3000;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Start server</a:t>
            </a:r>
          </a:p>
          <a:p>
            <a:r>
              <a:rPr lang="en-US" altLang="ko-KR" sz="1400" dirty="0" err="1"/>
              <a:t>app.listen</a:t>
            </a:r>
            <a:r>
              <a:rPr lang="en-US" altLang="ko-KR" sz="1400" dirty="0"/>
              <a:t>(port, function(){</a:t>
            </a:r>
          </a:p>
          <a:p>
            <a:r>
              <a:rPr lang="en-US" altLang="ko-KR" sz="1400" dirty="0"/>
              <a:t>  console.log("server started on port "+port);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63280" y="2492896"/>
            <a:ext cx="1332656" cy="5760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3068960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필요한 패키지들의 기능을 </a:t>
            </a:r>
            <a:endParaRPr lang="en-US" altLang="ko-KR" sz="1600" dirty="0" smtClean="0"/>
          </a:p>
          <a:p>
            <a:r>
              <a:rPr lang="ko-KR" altLang="en-US" sz="1600" dirty="0" smtClean="0"/>
              <a:t>불러와서 객체를 생성함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29608" y="4221088"/>
            <a:ext cx="63083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3861048"/>
            <a:ext cx="258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Express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앱을</a:t>
            </a:r>
            <a:r>
              <a:rPr lang="ko-KR" altLang="en-US" sz="1600" dirty="0" smtClean="0"/>
              <a:t> 생성하고 </a:t>
            </a:r>
            <a:endParaRPr lang="en-US" altLang="ko-KR" sz="1600" dirty="0" smtClean="0"/>
          </a:p>
          <a:p>
            <a:r>
              <a:rPr lang="ko-KR" altLang="en-US" sz="1600" dirty="0" smtClean="0"/>
              <a:t>포트번호를 지정하여 실행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7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 이용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익명함수 </a:t>
            </a:r>
            <a:r>
              <a:rPr lang="en-US" altLang="ko-KR" dirty="0"/>
              <a:t>(anonymous function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이곳에서만 </a:t>
            </a:r>
            <a:r>
              <a:rPr lang="ko-KR" altLang="en-US" dirty="0"/>
              <a:t>사용할 것이므로 이름을 붙이거나 할 필요가 없음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실행시</a:t>
            </a:r>
            <a:r>
              <a:rPr lang="en-US" altLang="ko-KR" dirty="0"/>
              <a:t>(runtime)</a:t>
            </a:r>
            <a:r>
              <a:rPr lang="ko-KR" altLang="en-US" dirty="0"/>
              <a:t>에 동적으로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생성됨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익명함수에 대한 다음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표기법은 </a:t>
            </a:r>
            <a:r>
              <a:rPr lang="ko-KR" altLang="en-US" dirty="0" smtClean="0"/>
              <a:t>동일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5457998"/>
            <a:ext cx="54006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dirty="0"/>
              <a:t>app.listen(port, ()=&gt;{</a:t>
            </a:r>
          </a:p>
          <a:p>
            <a:r>
              <a:rPr lang="fr-FR" altLang="ko-KR" dirty="0"/>
              <a:t>  console.log("Server started on port "+port);</a:t>
            </a:r>
          </a:p>
          <a:p>
            <a:r>
              <a:rPr lang="fr-FR" altLang="ko-KR" dirty="0"/>
              <a:t>});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4017838"/>
            <a:ext cx="5400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dirty="0"/>
              <a:t>app.listen(port, function() {</a:t>
            </a:r>
          </a:p>
          <a:p>
            <a:r>
              <a:rPr lang="fr-FR" altLang="ko-KR" dirty="0"/>
              <a:t>  console.log("Server started on port "+port);</a:t>
            </a:r>
          </a:p>
          <a:p>
            <a:r>
              <a:rPr lang="fr-FR" altLang="ko-KR" dirty="0"/>
              <a:t>});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645024"/>
            <a:ext cx="18822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전통적인 표기법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147900"/>
            <a:ext cx="311008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Arrow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(ES6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4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활용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전통 표기법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ES6</a:t>
            </a:r>
            <a:r>
              <a:rPr lang="ko-KR" altLang="en-US" dirty="0" smtClean="0"/>
              <a:t>에서 새로 도입된 표기법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489217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start server </a:t>
            </a:r>
          </a:p>
          <a:p>
            <a:r>
              <a:rPr lang="en-US" altLang="ko-KR" dirty="0" err="1"/>
              <a:t>app.listen</a:t>
            </a:r>
            <a:r>
              <a:rPr lang="en-US" altLang="ko-KR" dirty="0"/>
              <a:t>(port, () =&gt; {</a:t>
            </a:r>
          </a:p>
          <a:p>
            <a:r>
              <a:rPr lang="en-US" altLang="ko-KR" dirty="0"/>
              <a:t>console.log(`Server started on port ${port}!`);</a:t>
            </a:r>
          </a:p>
          <a:p>
            <a:r>
              <a:rPr lang="en-US" altLang="ko-KR" dirty="0" smtClean="0"/>
              <a:t>});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929606"/>
            <a:ext cx="494026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altLang="ko-KR" dirty="0"/>
              <a:t>app.listen(port, ()=&gt;{</a:t>
            </a:r>
          </a:p>
          <a:p>
            <a:r>
              <a:rPr lang="fr-FR" altLang="ko-KR" dirty="0"/>
              <a:t>  console.log("Server started on port "+port);</a:t>
            </a:r>
          </a:p>
          <a:p>
            <a:r>
              <a:rPr lang="fr-FR" altLang="ko-KR" dirty="0" smtClean="0"/>
              <a:t>});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5478323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`….`</a:t>
            </a:r>
            <a:endParaRPr lang="ko-KR" altLang="en-US" sz="48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94499" y="4673476"/>
            <a:ext cx="0" cy="6997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9952" y="5733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주의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508104" y="4673476"/>
            <a:ext cx="0" cy="6997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2080" y="54359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변수 지정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2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내장객체와 외부패키지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4391400" cy="5040560"/>
          </a:xfrm>
        </p:spPr>
        <p:txBody>
          <a:bodyPr/>
          <a:lstStyle/>
          <a:p>
            <a:r>
              <a:rPr lang="ko-KR" altLang="en-US" dirty="0" smtClean="0"/>
              <a:t>내장객체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이미 설치되어 있는 객체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https://nodejs.org/dist/latest-v10.x/docs/api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등록된 것들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패키지를 설치하지 않고도 사용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Path, console, crypto, http, https,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events, …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외부 패키지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패키지를 설치하여야 사용할 수 있는 패키지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81" y="17690"/>
            <a:ext cx="4093219" cy="63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01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기능 추가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4417684" cy="45550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const</a:t>
            </a:r>
            <a:r>
              <a:rPr lang="en-US" altLang="ko-KR" sz="1600" dirty="0"/>
              <a:t> express = require('express');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path = require('path');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bodyParser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require('body-parser');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passport = require('passport');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mongoose = require('mongoose');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app = express();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port = 3000;</a:t>
            </a:r>
          </a:p>
          <a:p>
            <a:endParaRPr lang="en-US" altLang="ko-KR" sz="1600" dirty="0"/>
          </a:p>
          <a:p>
            <a:r>
              <a:rPr lang="en-US" altLang="ko-KR" sz="1600" b="1" dirty="0" err="1"/>
              <a:t>app.get</a:t>
            </a:r>
            <a:r>
              <a:rPr lang="en-US" altLang="ko-KR" sz="1600" b="1" dirty="0"/>
              <a:t>('/', (</a:t>
            </a:r>
            <a:r>
              <a:rPr lang="en-US" altLang="ko-KR" sz="1600" b="1" dirty="0" err="1"/>
              <a:t>req</a:t>
            </a:r>
            <a:r>
              <a:rPr lang="en-US" altLang="ko-KR" sz="1600" b="1" dirty="0" smtClean="0"/>
              <a:t>, res</a:t>
            </a:r>
            <a:r>
              <a:rPr lang="en-US" altLang="ko-KR" sz="1600" b="1" dirty="0"/>
              <a:t>)=&gt;{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res.send</a:t>
            </a:r>
            <a:r>
              <a:rPr lang="en-US" altLang="ko-KR" sz="1600" b="1" dirty="0"/>
              <a:t>('&lt;h1&gt;</a:t>
            </a:r>
            <a:r>
              <a:rPr lang="ko-KR" altLang="en-US" sz="1600" b="1" dirty="0"/>
              <a:t>서비스 </a:t>
            </a:r>
            <a:r>
              <a:rPr lang="ko-KR" altLang="en-US" sz="1600" b="1" dirty="0" err="1"/>
              <a:t>준비중</a:t>
            </a:r>
            <a:r>
              <a:rPr lang="en-US" altLang="ko-KR" sz="1600" b="1" dirty="0"/>
              <a:t>...&lt;/h1&gt;');</a:t>
            </a:r>
          </a:p>
          <a:p>
            <a:r>
              <a:rPr lang="en-US" altLang="ko-KR" sz="1600" b="1" dirty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app.listen</a:t>
            </a:r>
            <a:r>
              <a:rPr lang="en-US" altLang="ko-KR" sz="1600" dirty="0"/>
              <a:t>(port, ()=&gt;{</a:t>
            </a:r>
          </a:p>
          <a:p>
            <a:r>
              <a:rPr lang="en-US" altLang="ko-KR" sz="1600" dirty="0"/>
              <a:t>  console.log("Server started on port "+port);</a:t>
            </a:r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5013176"/>
            <a:ext cx="34099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5" y="2924944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브라우저로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07904" y="1628800"/>
            <a:ext cx="1584176" cy="252028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6095" y="148478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웹서비스</a:t>
            </a:r>
            <a:r>
              <a:rPr lang="ko-KR" altLang="en-US" dirty="0" smtClean="0"/>
              <a:t> 루트 경로에 대한 </a:t>
            </a:r>
            <a:endParaRPr lang="en-US" altLang="ko-KR" dirty="0" smtClean="0"/>
          </a:p>
          <a:p>
            <a:r>
              <a:rPr lang="ko-KR" altLang="en-US" dirty="0" smtClean="0"/>
              <a:t>응답을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90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framework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를 위한 웹 개발 프레임워크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https://expressjs.com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API reference</a:t>
            </a:r>
            <a:endParaRPr lang="en-US" altLang="ko-KR" dirty="0" smtClean="0">
              <a:hlinkClick r:id="rId3"/>
            </a:endParaRP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expressjs.com/en/4x/api.html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핵심 기능은 </a:t>
            </a:r>
            <a:r>
              <a:rPr lang="ko-KR" altLang="en-US" dirty="0" err="1" smtClean="0"/>
              <a:t>라우팅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등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048672" cy="29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1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framework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 smtClean="0"/>
              <a:t>객체 생성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- </a:t>
            </a:r>
            <a:r>
              <a:rPr lang="en-US" altLang="ko-KR" b="1" dirty="0" err="1"/>
              <a:t>app.get</a:t>
            </a:r>
            <a:r>
              <a:rPr lang="en-US" altLang="ko-KR" b="1" dirty="0"/>
              <a:t>(path, callback [, callback </a:t>
            </a:r>
            <a:r>
              <a:rPr lang="en-US" altLang="ko-KR" b="1" dirty="0" smtClean="0"/>
              <a:t>...])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- </a:t>
            </a:r>
            <a:r>
              <a:rPr lang="en-US" altLang="ko-KR" b="1" dirty="0" err="1"/>
              <a:t>app.listen</a:t>
            </a:r>
            <a:r>
              <a:rPr lang="en-US" altLang="ko-KR" b="1" dirty="0"/>
              <a:t>(path, [callback</a:t>
            </a:r>
            <a:r>
              <a:rPr lang="en-US" altLang="ko-KR" b="1" dirty="0" smtClean="0"/>
              <a:t>])</a:t>
            </a:r>
          </a:p>
          <a:p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673" y="1844824"/>
            <a:ext cx="350134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express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require('express')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app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express()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7510" y="3297758"/>
            <a:ext cx="435260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</a:t>
            </a:r>
            <a:r>
              <a:rPr lang="en-US" altLang="ko-KR" dirty="0" err="1"/>
              <a:t>.get</a:t>
            </a:r>
            <a:r>
              <a:rPr lang="en-US" altLang="ko-KR" dirty="0"/>
              <a:t>('/',</a:t>
            </a:r>
            <a:r>
              <a:rPr lang="en-US" altLang="ko-KR" dirty="0"/>
              <a:t> </a:t>
            </a:r>
            <a:r>
              <a:rPr lang="en-US" altLang="ko-KR" dirty="0"/>
              <a:t>function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,</a:t>
            </a:r>
            <a:r>
              <a:rPr lang="en-US" altLang="ko-KR" dirty="0"/>
              <a:t> res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res.send</a:t>
            </a:r>
            <a:r>
              <a:rPr lang="en-US" altLang="ko-KR" dirty="0"/>
              <a:t>('GET request to homepage')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4672" y="4941168"/>
            <a:ext cx="350134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express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require('express')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app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express()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app.listen</a:t>
            </a:r>
            <a:r>
              <a:rPr lang="en-US" altLang="ko-KR" dirty="0"/>
              <a:t>('/</a:t>
            </a:r>
            <a:r>
              <a:rPr lang="en-US" altLang="ko-KR" dirty="0" err="1"/>
              <a:t>tmp</a:t>
            </a:r>
            <a:r>
              <a:rPr lang="en-US" altLang="ko-KR" dirty="0"/>
              <a:t>/sock')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7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framework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router.all</a:t>
            </a:r>
            <a:r>
              <a:rPr lang="en-US" altLang="ko-KR" b="1" dirty="0"/>
              <a:t>(path, [callback, ...] callback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b="1" dirty="0" err="1" smtClean="0"/>
              <a:t>router.METHOD</a:t>
            </a:r>
            <a:r>
              <a:rPr lang="en-US" altLang="ko-KR" b="1" dirty="0" smtClean="0"/>
              <a:t>(path</a:t>
            </a:r>
            <a:r>
              <a:rPr lang="en-US" altLang="ko-KR" b="1" dirty="0"/>
              <a:t>, [callback, ...] callback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b="1" dirty="0" err="1"/>
              <a:t>router.param</a:t>
            </a:r>
            <a:r>
              <a:rPr lang="en-US" altLang="ko-KR" b="1" dirty="0"/>
              <a:t>(name, callback)</a:t>
            </a:r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155" y="3657798"/>
            <a:ext cx="3680431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router</a:t>
            </a:r>
            <a:r>
              <a:rPr lang="en-US" altLang="ko-KR" dirty="0" err="1"/>
              <a:t>.get</a:t>
            </a:r>
            <a:r>
              <a:rPr lang="en-US" altLang="ko-KR" dirty="0"/>
              <a:t>('/',</a:t>
            </a:r>
            <a:r>
              <a:rPr lang="en-US" altLang="ko-KR" dirty="0"/>
              <a:t> </a:t>
            </a:r>
            <a:r>
              <a:rPr lang="en-US" altLang="ko-KR" dirty="0"/>
              <a:t>function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,</a:t>
            </a:r>
            <a:r>
              <a:rPr lang="en-US" altLang="ko-KR" dirty="0"/>
              <a:t> res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res.send</a:t>
            </a:r>
            <a:r>
              <a:rPr lang="en-US" altLang="ko-KR" dirty="0"/>
              <a:t>('hello world')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4547" y="3131676"/>
            <a:ext cx="486819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router</a:t>
            </a:r>
            <a:r>
              <a:rPr lang="en-US" altLang="ko-KR" dirty="0" err="1"/>
              <a:t>.all</a:t>
            </a:r>
            <a:r>
              <a:rPr lang="en-US" altLang="ko-KR" dirty="0"/>
              <a:t>('*',</a:t>
            </a:r>
            <a:r>
              <a:rPr lang="en-US" altLang="ko-KR" dirty="0"/>
              <a:t> </a:t>
            </a:r>
            <a:r>
              <a:rPr lang="en-US" altLang="ko-KR" dirty="0" err="1"/>
              <a:t>requireAuthentication</a:t>
            </a:r>
            <a:r>
              <a:rPr lang="en-US" altLang="ko-KR" dirty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loadUser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4547" y="4748951"/>
            <a:ext cx="500765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router</a:t>
            </a:r>
            <a:r>
              <a:rPr lang="en-US" altLang="ko-KR" dirty="0" err="1"/>
              <a:t>.param</a:t>
            </a:r>
            <a:r>
              <a:rPr lang="en-US" altLang="ko-KR" dirty="0"/>
              <a:t>('id',</a:t>
            </a:r>
            <a:r>
              <a:rPr lang="en-US" altLang="ko-KR" dirty="0"/>
              <a:t> </a:t>
            </a:r>
            <a:r>
              <a:rPr lang="en-US" altLang="ko-KR" dirty="0"/>
              <a:t>function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,</a:t>
            </a:r>
            <a:r>
              <a:rPr lang="en-US" altLang="ko-KR" dirty="0"/>
              <a:t> res</a:t>
            </a:r>
            <a:r>
              <a:rPr lang="en-US" altLang="ko-KR" dirty="0"/>
              <a:t>,</a:t>
            </a:r>
            <a:r>
              <a:rPr lang="en-US" altLang="ko-KR" dirty="0"/>
              <a:t> next</a:t>
            </a:r>
            <a:r>
              <a:rPr lang="en-US" altLang="ko-KR" dirty="0"/>
              <a:t>,</a:t>
            </a:r>
            <a:r>
              <a:rPr lang="en-US" altLang="ko-KR" dirty="0"/>
              <a:t> id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console.log</a:t>
            </a:r>
            <a:r>
              <a:rPr lang="en-US" altLang="ko-KR" dirty="0"/>
              <a:t>('CALLED ONLY ONCE')</a:t>
            </a:r>
            <a:r>
              <a:rPr lang="en-US" altLang="ko-KR" dirty="0"/>
              <a:t> </a:t>
            </a:r>
            <a:r>
              <a:rPr lang="en-US" altLang="ko-KR" dirty="0"/>
              <a:t>next()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})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6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dirty="0"/>
              <a:t>. </a:t>
            </a:r>
            <a:r>
              <a:rPr lang="ko-KR" altLang="en-US" b="1" dirty="0"/>
              <a:t>환경 </a:t>
            </a:r>
            <a:r>
              <a:rPr lang="ko-KR" altLang="en-US" b="1" dirty="0" smtClean="0"/>
              <a:t>구축</a:t>
            </a:r>
            <a:endParaRPr lang="en-US" altLang="ko-KR" b="1" dirty="0" smtClean="0"/>
          </a:p>
          <a:p>
            <a:r>
              <a:rPr lang="en-US" altLang="ko-KR" b="1" dirty="0"/>
              <a:t>2. Express Setup &amp; Routes </a:t>
            </a:r>
            <a:endParaRPr lang="en-US" altLang="ko-KR" b="1" dirty="0" smtClean="0"/>
          </a:p>
          <a:p>
            <a:r>
              <a:rPr lang="en-US" altLang="ko-KR" dirty="0"/>
              <a:t>3. User Model and </a:t>
            </a:r>
            <a:r>
              <a:rPr lang="en-US" altLang="ko-KR" dirty="0" smtClean="0"/>
              <a:t>Register</a:t>
            </a:r>
          </a:p>
          <a:p>
            <a:r>
              <a:rPr lang="en-US" altLang="ko-KR" dirty="0"/>
              <a:t>4. API authentication and </a:t>
            </a:r>
            <a:r>
              <a:rPr lang="en-US" altLang="ko-KR" dirty="0" smtClean="0"/>
              <a:t>Token</a:t>
            </a:r>
          </a:p>
          <a:p>
            <a:r>
              <a:rPr lang="en-US" altLang="ko-KR" dirty="0" smtClean="0"/>
              <a:t>5. Angular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4 Components &amp; Routes</a:t>
            </a:r>
          </a:p>
          <a:p>
            <a:r>
              <a:rPr lang="en-US" altLang="ko-KR" dirty="0" smtClean="0"/>
              <a:t>6. Register Component, Validation &amp; Flash messages</a:t>
            </a:r>
          </a:p>
          <a:p>
            <a:r>
              <a:rPr lang="en-US" altLang="ko-KR" dirty="0" smtClean="0"/>
              <a:t>7.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Service &amp; User Registration </a:t>
            </a:r>
          </a:p>
          <a:p>
            <a:r>
              <a:rPr lang="en-US" altLang="ko-KR" dirty="0" smtClean="0"/>
              <a:t>8. Login &amp; Logout</a:t>
            </a:r>
          </a:p>
          <a:p>
            <a:r>
              <a:rPr lang="en-US" altLang="ko-KR" dirty="0" smtClean="0"/>
              <a:t>9. Protected Requests &amp;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Guard</a:t>
            </a:r>
          </a:p>
          <a:p>
            <a:r>
              <a:rPr lang="en-US" altLang="ko-KR" dirty="0" smtClean="0"/>
              <a:t>10. App Deployment to </a:t>
            </a:r>
            <a:r>
              <a:rPr lang="en-US" altLang="ko-KR" dirty="0" err="1" smtClean="0"/>
              <a:t>Heroku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0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framework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미들웨어란</a:t>
            </a:r>
            <a:r>
              <a:rPr lang="ko-KR" altLang="en-US" dirty="0" smtClean="0"/>
              <a:t> </a:t>
            </a:r>
            <a:r>
              <a:rPr lang="ko-KR" altLang="en-US" dirty="0" err="1"/>
              <a:t>웹서버가</a:t>
            </a:r>
            <a:r>
              <a:rPr lang="ko-KR" altLang="en-US" dirty="0"/>
              <a:t> 클라이언트의 요청사항을 수행하기 전에 먼저 실행해야 하는 </a:t>
            </a:r>
            <a:r>
              <a:rPr lang="ko-KR" altLang="en-US" dirty="0" smtClean="0"/>
              <a:t>기능을 지정  </a:t>
            </a:r>
            <a:endParaRPr lang="ko-KR" altLang="en-US" dirty="0"/>
          </a:p>
          <a:p>
            <a:pPr lvl="1"/>
            <a:r>
              <a:rPr lang="en-US" altLang="ko-KR" b="1" i="1" dirty="0"/>
              <a:t>Middleware</a:t>
            </a:r>
            <a:r>
              <a:rPr lang="en-US" altLang="ko-KR" dirty="0"/>
              <a:t> functions are functions that have access to the </a:t>
            </a:r>
            <a:r>
              <a:rPr lang="en-US" altLang="ko-KR" dirty="0">
                <a:hlinkClick r:id="rId2"/>
              </a:rPr>
              <a:t>request object</a:t>
            </a:r>
            <a:r>
              <a:rPr lang="en-US" altLang="ko-KR" dirty="0"/>
              <a:t> (</a:t>
            </a:r>
            <a:r>
              <a:rPr lang="en-US" altLang="ko-KR" dirty="0" err="1"/>
              <a:t>req</a:t>
            </a:r>
            <a:r>
              <a:rPr lang="en-US" altLang="ko-KR" dirty="0"/>
              <a:t>), the </a:t>
            </a:r>
            <a:r>
              <a:rPr lang="en-US" altLang="ko-KR" dirty="0">
                <a:hlinkClick r:id="rId3"/>
              </a:rPr>
              <a:t>response object</a:t>
            </a:r>
            <a:r>
              <a:rPr lang="en-US" altLang="ko-KR" dirty="0"/>
              <a:t> (</a:t>
            </a:r>
            <a:r>
              <a:rPr lang="en-US" altLang="ko-KR" dirty="0"/>
              <a:t>res</a:t>
            </a:r>
            <a:r>
              <a:rPr lang="en-US" altLang="ko-KR" dirty="0"/>
              <a:t>), and the next middleware function in the application’s request-response cycle. The next middleware function is commonly denoted by a variable named </a:t>
            </a:r>
            <a:r>
              <a:rPr lang="en-US" altLang="ko-KR" dirty="0" smtClean="0"/>
              <a:t>next.</a:t>
            </a:r>
          </a:p>
          <a:p>
            <a:r>
              <a:rPr lang="en-US" altLang="ko-KR" dirty="0" smtClean="0"/>
              <a:t>.use() </a:t>
            </a:r>
            <a:r>
              <a:rPr lang="ko-KR" altLang="en-US" dirty="0" smtClean="0"/>
              <a:t>함수 이용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316903"/>
            <a:ext cx="3723968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app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express()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app.use</a:t>
            </a:r>
            <a:r>
              <a:rPr lang="en-US" altLang="ko-KR" dirty="0" smtClean="0"/>
              <a:t>(function 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,</a:t>
            </a:r>
            <a:r>
              <a:rPr lang="en-US" altLang="ko-KR" dirty="0"/>
              <a:t> res</a:t>
            </a:r>
            <a:r>
              <a:rPr lang="en-US" altLang="ko-KR" dirty="0"/>
              <a:t>,</a:t>
            </a:r>
            <a:r>
              <a:rPr lang="en-US" altLang="ko-KR" dirty="0"/>
              <a:t> next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console.log</a:t>
            </a:r>
            <a:r>
              <a:rPr lang="en-US" altLang="ko-KR" dirty="0"/>
              <a:t>('Time:',</a:t>
            </a:r>
            <a:r>
              <a:rPr lang="en-US" altLang="ko-KR" dirty="0"/>
              <a:t> </a:t>
            </a:r>
            <a:r>
              <a:rPr lang="en-US" altLang="ko-KR" dirty="0" err="1"/>
              <a:t>Date</a:t>
            </a:r>
            <a:r>
              <a:rPr lang="en-US" altLang="ko-KR" dirty="0" err="1"/>
              <a:t>.now</a:t>
            </a:r>
            <a:r>
              <a:rPr lang="en-US" altLang="ko-KR" dirty="0"/>
              <a:t>())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next</a:t>
            </a:r>
            <a:r>
              <a:rPr lang="en-US" altLang="ko-KR" dirty="0"/>
              <a:t>()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4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ko-KR" altLang="en-US" dirty="0" smtClean="0"/>
              <a:t>을 이용한 서버 자동 재실행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/>
              <a:t>-</a:t>
            </a:r>
            <a:r>
              <a:rPr lang="en-US" altLang="ko-KR" dirty="0" smtClean="0"/>
              <a:t>g </a:t>
            </a:r>
            <a:r>
              <a:rPr lang="en-US" altLang="ko-KR" dirty="0" err="1"/>
              <a:t>nodemon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 smtClean="0"/>
              <a:t>Nodemon</a:t>
            </a:r>
            <a:r>
              <a:rPr lang="ko-KR" altLang="en-US" dirty="0" smtClean="0"/>
              <a:t>은 소스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서버를 자동 재실행하는 기능을 가짐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-g </a:t>
            </a:r>
            <a:r>
              <a:rPr lang="ko-KR" altLang="en-US" dirty="0" smtClean="0"/>
              <a:t>옵션은 글로벌 설치를 의미하며 </a:t>
            </a:r>
            <a:r>
              <a:rPr lang="en-US" altLang="ko-KR" dirty="0" err="1" smtClean="0"/>
              <a:t>nodejs</a:t>
            </a:r>
            <a:r>
              <a:rPr lang="ko-KR" altLang="en-US" dirty="0" smtClean="0"/>
              <a:t>의 패키지 설치 위치에 설치됨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컴퓨터 </a:t>
            </a:r>
            <a:r>
              <a:rPr lang="ko-KR" altLang="en-US" dirty="0" smtClean="0"/>
              <a:t>내의 어떤 위치에서도 실행 가능하게 설치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-g </a:t>
            </a:r>
            <a:r>
              <a:rPr lang="ko-KR" altLang="en-US" dirty="0" smtClean="0"/>
              <a:t>옵션 없이 설치하면 현재 폴더의 </a:t>
            </a:r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내에 설치하게 되므로 현재 프로젝트에서만 실행 가능함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5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ko-KR" altLang="en-US" dirty="0" smtClean="0"/>
              <a:t>을 이용한 서버 자동 재실행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폴더의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참조하여 </a:t>
            </a:r>
            <a:r>
              <a:rPr lang="en-US" altLang="ko-KR" dirty="0" smtClean="0"/>
              <a:t>entry point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실행함 </a:t>
            </a:r>
            <a:r>
              <a:rPr lang="en-US" altLang="ko-KR" dirty="0" smtClean="0"/>
              <a:t>(node app.js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 내의 파일이 변경되면 서버를 자동 재실행함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개발의 편의성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향상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3619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3350325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nodemon</a:t>
            </a:r>
            <a:endParaRPr lang="en-US" altLang="ko-KR" dirty="0" smtClean="0"/>
          </a:p>
          <a:p>
            <a:r>
              <a:rPr lang="en-US" altLang="ko-KR" dirty="0" smtClean="0"/>
              <a:t>&gt; node app.js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nodemon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59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Nodemon</a:t>
            </a:r>
            <a:r>
              <a:rPr lang="ko-KR" altLang="en-US" dirty="0"/>
              <a:t>을 이용한 서버 자동 재실행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5310336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app.get</a:t>
            </a:r>
            <a:r>
              <a:rPr lang="en-US" altLang="ko-KR" sz="1600" dirty="0"/>
              <a:t>('/', (</a:t>
            </a:r>
            <a:r>
              <a:rPr lang="en-US" altLang="ko-KR" sz="1600" dirty="0" err="1"/>
              <a:t>req,res</a:t>
            </a:r>
            <a:r>
              <a:rPr lang="en-US" altLang="ko-KR" sz="1600" dirty="0"/>
              <a:t>)=&gt;{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res.send</a:t>
            </a:r>
            <a:r>
              <a:rPr lang="en-US" altLang="ko-KR" sz="1600" dirty="0"/>
              <a:t>('&lt;h1&gt;</a:t>
            </a:r>
            <a:r>
              <a:rPr lang="ko-KR" altLang="en-US" sz="1600" dirty="0"/>
              <a:t>서비스 </a:t>
            </a:r>
            <a:r>
              <a:rPr lang="ko-KR" altLang="en-US" sz="1600" dirty="0" err="1"/>
              <a:t>준비중입니다</a:t>
            </a:r>
            <a:r>
              <a:rPr lang="en-US" altLang="ko-KR" sz="1600" dirty="0"/>
              <a:t>...&lt;/h1&gt;&lt;p&gt; Hello world &lt;/p&gt;');</a:t>
            </a:r>
          </a:p>
          <a:p>
            <a:r>
              <a:rPr lang="en-US" altLang="ko-KR" sz="1600" dirty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app.listen</a:t>
            </a:r>
            <a:r>
              <a:rPr lang="en-US" altLang="ko-KR" sz="1600" dirty="0"/>
              <a:t>(port, function() {</a:t>
            </a:r>
          </a:p>
          <a:p>
            <a:r>
              <a:rPr lang="en-US" altLang="ko-KR" sz="1600" dirty="0"/>
              <a:t>  console.log("Server started on port "+port);</a:t>
            </a:r>
          </a:p>
          <a:p>
            <a:r>
              <a:rPr lang="en-US" altLang="ko-KR" sz="1600" dirty="0"/>
              <a:t>});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1048"/>
            <a:ext cx="3895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438" y="3861048"/>
            <a:ext cx="3068469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소스를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저장하면 </a:t>
            </a:r>
            <a:endParaRPr lang="en-US" altLang="ko-KR" sz="1600" dirty="0" smtClean="0"/>
          </a:p>
          <a:p>
            <a:r>
              <a:rPr lang="ko-KR" altLang="en-US" sz="1600" dirty="0" smtClean="0"/>
              <a:t>서버가 자동 재실행되어 반영됨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60212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브라우저 </a:t>
            </a:r>
            <a:r>
              <a:rPr lang="ko-KR" altLang="en-US" dirty="0" err="1" smtClean="0"/>
              <a:t>리프레쉬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8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Middleware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CORS (Cross-origin Resource Sharing)</a:t>
            </a:r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에는 </a:t>
            </a:r>
            <a:r>
              <a:rPr lang="en-US" altLang="ko-KR" dirty="0"/>
              <a:t>Same Origin Policy</a:t>
            </a:r>
            <a:r>
              <a:rPr lang="ko-KR" altLang="en-US" dirty="0"/>
              <a:t>라는 원칙이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현재 브라우저에 </a:t>
            </a:r>
            <a:r>
              <a:rPr lang="ko-KR" altLang="en-US" dirty="0"/>
              <a:t>보여지고 있는 </a:t>
            </a:r>
            <a:r>
              <a:rPr lang="en-US" altLang="ko-KR" dirty="0"/>
              <a:t>HTML</a:t>
            </a:r>
            <a:r>
              <a:rPr lang="ko-KR" altLang="en-US" dirty="0"/>
              <a:t>을 내려준 </a:t>
            </a:r>
            <a:r>
              <a:rPr lang="ko-KR" altLang="en-US" dirty="0" err="1"/>
              <a:t>웹서버</a:t>
            </a:r>
            <a:r>
              <a:rPr lang="en-US" altLang="ko-KR" dirty="0"/>
              <a:t>(Origin)</a:t>
            </a:r>
            <a:r>
              <a:rPr lang="ko-KR" altLang="en-US" dirty="0"/>
              <a:t>에게만 </a:t>
            </a:r>
            <a:r>
              <a:rPr lang="en-US" altLang="ko-KR" dirty="0"/>
              <a:t>Ajax </a:t>
            </a:r>
            <a:r>
              <a:rPr lang="ko-KR" altLang="en-US" dirty="0"/>
              <a:t>요청을 보낼 수 </a:t>
            </a:r>
            <a:r>
              <a:rPr lang="ko-KR" altLang="en-US" dirty="0" smtClean="0"/>
              <a:t>있다는 원칙</a:t>
            </a:r>
            <a:endParaRPr lang="en-US" altLang="ko-KR" dirty="0" smtClean="0"/>
          </a:p>
          <a:p>
            <a:r>
              <a:rPr lang="en-US" altLang="ko-KR" dirty="0"/>
              <a:t>CSRF(Cross-Site Request Forgery)</a:t>
            </a:r>
          </a:p>
          <a:p>
            <a:pPr lvl="1"/>
            <a:r>
              <a:rPr lang="ko-KR" altLang="en-US" dirty="0"/>
              <a:t>크로스</a:t>
            </a:r>
            <a:r>
              <a:rPr lang="en-US" altLang="ko-KR" dirty="0"/>
              <a:t> </a:t>
            </a:r>
            <a:r>
              <a:rPr lang="ko-KR" altLang="en-US" dirty="0"/>
              <a:t>사이트 요청 변조 공격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공격을 방지하기 위해 </a:t>
            </a:r>
            <a:r>
              <a:rPr lang="en-US" altLang="ko-KR" dirty="0"/>
              <a:t>Same Origin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가 중요함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5" name="Picture 2" descr="CSRF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4392488" cy="25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Middleware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CORS</a:t>
            </a:r>
          </a:p>
          <a:p>
            <a:pPr lvl="1"/>
            <a:r>
              <a:rPr lang="en-US" altLang="ko-KR" dirty="0" err="1" smtClean="0"/>
              <a:t>OpenAPI</a:t>
            </a:r>
            <a:r>
              <a:rPr lang="ko-KR" altLang="en-US" dirty="0"/>
              <a:t>를 통한 </a:t>
            </a:r>
            <a:r>
              <a:rPr lang="ko-KR" altLang="en-US" dirty="0" err="1"/>
              <a:t>매시업</a:t>
            </a:r>
            <a:r>
              <a:rPr lang="en-US" altLang="ko-KR" dirty="0"/>
              <a:t>(Mashup)</a:t>
            </a:r>
            <a:r>
              <a:rPr lang="ko-KR" altLang="en-US" dirty="0"/>
              <a:t>이 </a:t>
            </a:r>
            <a:r>
              <a:rPr lang="ko-KR" altLang="en-US" dirty="0" smtClean="0"/>
              <a:t>활성화되고 있는데 여러 </a:t>
            </a:r>
            <a:r>
              <a:rPr lang="ko-KR" altLang="en-US" dirty="0"/>
              <a:t>개의 도메인을 사용해야 하는 대규모 사이트를 개발할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가 필요함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</a:t>
            </a:r>
            <a:r>
              <a:rPr lang="ko-KR" altLang="en-US" dirty="0" smtClean="0"/>
              <a:t>가 크로스도메인간에도 </a:t>
            </a:r>
            <a:r>
              <a:rPr lang="en-US" altLang="ko-KR" dirty="0"/>
              <a:t>Ajax</a:t>
            </a:r>
            <a:r>
              <a:rPr lang="ko-KR" altLang="en-US" dirty="0"/>
              <a:t>요청을 주고 받을 수 있는 방법을 표준화 </a:t>
            </a:r>
            <a:r>
              <a:rPr lang="ko-KR" altLang="en-US" dirty="0" smtClean="0"/>
              <a:t>한 것이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요청을 </a:t>
            </a:r>
            <a:r>
              <a:rPr lang="ko-KR" altLang="en-US" dirty="0"/>
              <a:t>받은 </a:t>
            </a:r>
            <a:r>
              <a:rPr lang="ko-KR" altLang="en-US" dirty="0" err="1"/>
              <a:t>웹서버가</a:t>
            </a:r>
            <a:r>
              <a:rPr lang="ko-KR" altLang="en-US" dirty="0"/>
              <a:t> 허락하면 크로스도메인이라도 </a:t>
            </a:r>
            <a:r>
              <a:rPr lang="en-US" altLang="ko-KR" dirty="0"/>
              <a:t>Ajax</a:t>
            </a:r>
            <a:r>
              <a:rPr lang="ko-KR" altLang="en-US" dirty="0"/>
              <a:t>로 통신할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헤더에 </a:t>
            </a:r>
            <a:r>
              <a:rPr lang="en-US" altLang="ko-KR" dirty="0" smtClean="0"/>
              <a:t>Access-Control-Allow-*</a:t>
            </a:r>
            <a:r>
              <a:rPr lang="ko-KR" altLang="en-US" dirty="0" smtClean="0"/>
              <a:t>류의 </a:t>
            </a:r>
            <a:r>
              <a:rPr lang="ko-KR" altLang="en-US" dirty="0"/>
              <a:t>헤더를 </a:t>
            </a:r>
            <a:r>
              <a:rPr lang="ko-KR" altLang="en-US" dirty="0" smtClean="0"/>
              <a:t>보내면 크로스도메인 </a:t>
            </a:r>
            <a:r>
              <a:rPr lang="en-US" altLang="ko-KR" dirty="0"/>
              <a:t>Ajax</a:t>
            </a:r>
            <a:r>
              <a:rPr lang="ko-KR" altLang="en-US" dirty="0"/>
              <a:t>를 </a:t>
            </a:r>
            <a:r>
              <a:rPr lang="ko-KR" altLang="en-US" dirty="0" smtClean="0"/>
              <a:t>허용함</a:t>
            </a:r>
            <a:r>
              <a:rPr lang="ko-KR" altLang="en-US" dirty="0"/>
              <a:t>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 Middleware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를 허용하려면 다음과 같은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사용해야 함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2" y="2276871"/>
            <a:ext cx="7086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0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 Middleware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 모듈을 이용하여 간편하게 선언하기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www.npmjs.com/package/cors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설치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697301"/>
            <a:ext cx="6264696" cy="3323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 express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require('express</a:t>
            </a:r>
            <a:r>
              <a:rPr lang="en-US" altLang="ko-KR" sz="1600" dirty="0" smtClean="0"/>
              <a:t>');</a:t>
            </a:r>
            <a:endParaRPr lang="en-US" altLang="ko-KR" sz="1600" dirty="0"/>
          </a:p>
          <a:p>
            <a:pPr fontAlgn="base"/>
            <a:r>
              <a:rPr lang="en-US" altLang="ko-KR" sz="1600" b="1" dirty="0" err="1"/>
              <a:t>var</a:t>
            </a:r>
            <a:r>
              <a:rPr lang="en-US" altLang="ko-KR" sz="1600" b="1" dirty="0"/>
              <a:t> </a:t>
            </a:r>
            <a:r>
              <a:rPr lang="en-US" altLang="ko-KR" sz="1600" b="1" dirty="0" err="1"/>
              <a:t>cors</a:t>
            </a:r>
            <a:r>
              <a:rPr lang="en-US" altLang="ko-KR" sz="1600" b="1" dirty="0"/>
              <a:t> = require('</a:t>
            </a:r>
            <a:r>
              <a:rPr lang="en-US" altLang="ko-KR" sz="1600" b="1" dirty="0" err="1"/>
              <a:t>cors</a:t>
            </a:r>
            <a:r>
              <a:rPr lang="en-US" altLang="ko-KR" sz="1600" b="1" dirty="0" smtClean="0"/>
              <a:t>');</a:t>
            </a:r>
            <a:endParaRPr lang="en-US" altLang="ko-KR" sz="1600" b="1" dirty="0"/>
          </a:p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 app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express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 </a:t>
            </a:r>
          </a:p>
          <a:p>
            <a:pPr fontAlgn="base"/>
            <a:r>
              <a:rPr lang="en-US" altLang="ko-KR" sz="1600" b="1" dirty="0" err="1">
                <a:solidFill>
                  <a:srgbClr val="FF0000"/>
                </a:solidFill>
              </a:rPr>
              <a:t>app.use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cors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600" dirty="0"/>
              <a:t> </a:t>
            </a:r>
          </a:p>
          <a:p>
            <a:pPr fontAlgn="base"/>
            <a:r>
              <a:rPr lang="en-US" altLang="ko-KR" sz="1600" dirty="0" err="1"/>
              <a:t>app.get</a:t>
            </a:r>
            <a:r>
              <a:rPr lang="en-US" altLang="ko-KR" sz="1600" dirty="0"/>
              <a:t>('/products/:id', function 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 res, next) {</a:t>
            </a:r>
          </a:p>
          <a:p>
            <a:pPr fontAlgn="base"/>
            <a:r>
              <a:rPr lang="en-US" altLang="ko-KR" sz="1600" dirty="0"/>
              <a:t>  </a:t>
            </a:r>
            <a:r>
              <a:rPr lang="en-US" altLang="ko-KR" sz="1600" dirty="0" err="1"/>
              <a:t>res.json</a:t>
            </a:r>
            <a:r>
              <a:rPr lang="en-US" altLang="ko-KR" sz="1600" dirty="0"/>
              <a:t>({</a:t>
            </a:r>
            <a:r>
              <a:rPr lang="en-US" altLang="ko-KR" sz="1600" dirty="0" err="1"/>
              <a:t>msg</a:t>
            </a:r>
            <a:r>
              <a:rPr lang="en-US" altLang="ko-KR" sz="1600" b="1" dirty="0"/>
              <a:t>:</a:t>
            </a:r>
            <a:r>
              <a:rPr lang="en-US" altLang="ko-KR" sz="1600" dirty="0"/>
              <a:t> 'This is CORS-enabled for all origins!'})</a:t>
            </a:r>
          </a:p>
          <a:p>
            <a:pPr fontAlgn="base"/>
            <a:r>
              <a:rPr lang="en-US" altLang="ko-KR" sz="1600" dirty="0"/>
              <a:t>})</a:t>
            </a:r>
          </a:p>
          <a:p>
            <a:pPr fontAlgn="base"/>
            <a:r>
              <a:rPr lang="en-US" altLang="ko-KR" sz="1600" dirty="0"/>
              <a:t> </a:t>
            </a:r>
          </a:p>
          <a:p>
            <a:pPr fontAlgn="base"/>
            <a:r>
              <a:rPr lang="en-US" altLang="ko-KR" sz="1600" dirty="0" err="1"/>
              <a:t>app.listen</a:t>
            </a:r>
            <a:r>
              <a:rPr lang="en-US" altLang="ko-KR" sz="1600" dirty="0"/>
              <a:t>(80, function () {</a:t>
            </a:r>
          </a:p>
          <a:p>
            <a:pPr fontAlgn="base"/>
            <a:r>
              <a:rPr lang="en-US" altLang="ko-KR" sz="1600" dirty="0"/>
              <a:t>  console.log('CORS-enabled web server listening on port 80')</a:t>
            </a:r>
          </a:p>
          <a:p>
            <a:pPr fontAlgn="base"/>
            <a:r>
              <a:rPr lang="en-US" altLang="ko-KR" sz="1600" dirty="0"/>
              <a:t>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6093296"/>
            <a:ext cx="47195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App.js</a:t>
            </a:r>
            <a:r>
              <a:rPr lang="ko-KR" altLang="en-US" dirty="0" smtClean="0"/>
              <a:t>에 </a:t>
            </a:r>
            <a:r>
              <a:rPr lang="en-US" altLang="ko-KR" b="1" dirty="0" err="1"/>
              <a:t>app.use</a:t>
            </a:r>
            <a:r>
              <a:rPr lang="en-US" altLang="ko-KR" b="1" dirty="0"/>
              <a:t>(</a:t>
            </a:r>
            <a:r>
              <a:rPr lang="en-US" altLang="ko-KR" b="1" dirty="0" err="1"/>
              <a:t>cors</a:t>
            </a:r>
            <a:r>
              <a:rPr lang="en-US" altLang="ko-KR" b="1" dirty="0" smtClean="0"/>
              <a:t>());</a:t>
            </a:r>
            <a:r>
              <a:rPr lang="ko-KR" altLang="en-US" dirty="0" smtClean="0"/>
              <a:t> 추가</a:t>
            </a:r>
            <a:endParaRPr lang="en-US" altLang="ko-KR" b="1" dirty="0"/>
          </a:p>
          <a:p>
            <a:r>
              <a:rPr lang="en-US" altLang="ko-KR" dirty="0" err="1" smtClean="0"/>
              <a:t>App.use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선언하는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3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Body-Parser Middleware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Body parser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	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전달하기 위해 </a:t>
            </a: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smtClean="0"/>
              <a:t>요청을 처리하기 위한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로그인시 </a:t>
            </a:r>
            <a:r>
              <a:rPr lang="en-US" altLang="ko-KR" dirty="0" smtClean="0"/>
              <a:t>username/password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전달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www.npmjs.com/package/body-parser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7888" y="3263493"/>
            <a:ext cx="7110536" cy="3477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const</a:t>
            </a:r>
            <a:r>
              <a:rPr lang="en-US" altLang="ko-KR" sz="1100" dirty="0"/>
              <a:t> app = express();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Port number</a:t>
            </a:r>
          </a:p>
          <a:p>
            <a:r>
              <a:rPr lang="en-US" altLang="ko-KR" sz="1100" dirty="0" err="1"/>
              <a:t>const</a:t>
            </a:r>
            <a:r>
              <a:rPr lang="en-US" altLang="ko-KR" sz="1100" dirty="0"/>
              <a:t> port = 3000;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// CORS Middleware </a:t>
            </a:r>
          </a:p>
          <a:p>
            <a:r>
              <a:rPr lang="en-US" altLang="ko-KR" sz="1100" b="1" dirty="0" err="1"/>
              <a:t>app.use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cors</a:t>
            </a:r>
            <a:r>
              <a:rPr lang="en-US" altLang="ko-KR" sz="1100" b="1" dirty="0"/>
              <a:t>());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// Body Parser Middleware</a:t>
            </a:r>
          </a:p>
          <a:p>
            <a:r>
              <a:rPr lang="en-US" altLang="ko-KR" sz="1100" b="1" dirty="0" err="1"/>
              <a:t>app.use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bodyParser.json</a:t>
            </a:r>
            <a:r>
              <a:rPr lang="en-US" altLang="ko-KR" sz="1100" b="1" dirty="0"/>
              <a:t>());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Index Route</a:t>
            </a:r>
          </a:p>
          <a:p>
            <a:r>
              <a:rPr lang="en-US" altLang="ko-KR" sz="1100" dirty="0" err="1"/>
              <a:t>app.get</a:t>
            </a:r>
            <a:r>
              <a:rPr lang="en-US" altLang="ko-KR" sz="1100" dirty="0"/>
              <a:t>('/', (</a:t>
            </a:r>
            <a:r>
              <a:rPr lang="en-US" altLang="ko-KR" sz="1100" dirty="0" err="1"/>
              <a:t>req,res</a:t>
            </a:r>
            <a:r>
              <a:rPr lang="en-US" altLang="ko-KR" sz="1100" dirty="0"/>
              <a:t>)=&gt;{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res.send</a:t>
            </a:r>
            <a:r>
              <a:rPr lang="en-US" altLang="ko-KR" sz="1100" dirty="0"/>
              <a:t>('&lt;h1&gt;</a:t>
            </a:r>
            <a:r>
              <a:rPr lang="ko-KR" altLang="en-US" sz="1100" dirty="0"/>
              <a:t>서비스 </a:t>
            </a:r>
            <a:r>
              <a:rPr lang="ko-KR" altLang="en-US" sz="1100" dirty="0" err="1"/>
              <a:t>준비중입니다</a:t>
            </a:r>
            <a:r>
              <a:rPr lang="en-US" altLang="ko-KR" sz="1100" dirty="0"/>
              <a:t>...&lt;/h1&gt;&lt;p&gt; Hello world &lt;/p&gt;');</a:t>
            </a:r>
          </a:p>
          <a:p>
            <a:r>
              <a:rPr lang="en-US" altLang="ko-KR" sz="1100" dirty="0"/>
              <a:t>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Start Server</a:t>
            </a:r>
          </a:p>
          <a:p>
            <a:r>
              <a:rPr lang="en-US" altLang="ko-KR" sz="1100" dirty="0" err="1"/>
              <a:t>app.listen</a:t>
            </a:r>
            <a:r>
              <a:rPr lang="en-US" altLang="ko-KR" sz="1100" dirty="0"/>
              <a:t>(port, function() {</a:t>
            </a:r>
          </a:p>
          <a:p>
            <a:r>
              <a:rPr lang="en-US" altLang="ko-KR" sz="1100" dirty="0"/>
              <a:t>  console.log("Server started on port "+port);</a:t>
            </a:r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28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루트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 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>
                <a:hlinkClick r:id="rId2"/>
              </a:rPr>
              <a:t>http://localhost:3000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users </a:t>
            </a:r>
            <a:r>
              <a:rPr lang="ko-KR" altLang="en-US" dirty="0" smtClean="0"/>
              <a:t>루트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http://localhost:3000/users/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routes</a:t>
            </a:r>
            <a:r>
              <a:rPr lang="ko-KR" altLang="en-US" dirty="0" smtClean="0"/>
              <a:t>를 만들고 이곳에 </a:t>
            </a:r>
            <a:r>
              <a:rPr lang="en-US" altLang="ko-KR" dirty="0" smtClean="0"/>
              <a:t>users.js </a:t>
            </a:r>
            <a:r>
              <a:rPr lang="ko-KR" altLang="en-US" dirty="0" smtClean="0"/>
              <a:t>파일을 생성 예정  </a:t>
            </a:r>
            <a:endParaRPr lang="en-US" altLang="ko-KR" dirty="0" smtClean="0"/>
          </a:p>
          <a:p>
            <a:r>
              <a:rPr lang="en-US" altLang="ko-KR" dirty="0" smtClean="0"/>
              <a:t>App.js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users </a:t>
            </a:r>
            <a:r>
              <a:rPr lang="ko-KR" altLang="en-US" dirty="0" smtClean="0"/>
              <a:t>루트 등록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0120" y="3861048"/>
            <a:ext cx="4572000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600" dirty="0" err="1"/>
              <a:t>const</a:t>
            </a:r>
            <a:r>
              <a:rPr lang="en-US" altLang="ko-KR" sz="1600" dirty="0"/>
              <a:t> app = express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b="1" dirty="0" err="1"/>
              <a:t>const</a:t>
            </a:r>
            <a:r>
              <a:rPr lang="en-US" altLang="ko-KR" sz="1600" b="1" dirty="0"/>
              <a:t> users = require('./routes/users');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Port number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port = 3000;</a:t>
            </a:r>
          </a:p>
          <a:p>
            <a:r>
              <a:rPr lang="en-US" altLang="ko-KR" sz="1600" dirty="0" smtClean="0"/>
              <a:t>// </a:t>
            </a:r>
            <a:r>
              <a:rPr lang="en-US" altLang="ko-KR" sz="1600" dirty="0"/>
              <a:t>CORS Middleware</a:t>
            </a:r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cors</a:t>
            </a:r>
            <a:r>
              <a:rPr lang="en-US" altLang="ko-KR" sz="1600" dirty="0" smtClean="0"/>
              <a:t>());</a:t>
            </a:r>
            <a:endParaRPr lang="en-US" altLang="ko-KR" sz="1600" dirty="0"/>
          </a:p>
          <a:p>
            <a:r>
              <a:rPr lang="en-US" altLang="ko-KR" sz="1600" dirty="0"/>
              <a:t>// Body Parser Middleware</a:t>
            </a:r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bodyParser.json</a:t>
            </a:r>
            <a:r>
              <a:rPr lang="en-US" altLang="ko-KR" sz="1600" dirty="0"/>
              <a:t>());</a:t>
            </a:r>
          </a:p>
          <a:p>
            <a:endParaRPr lang="en-US" altLang="ko-KR" sz="1600" dirty="0"/>
          </a:p>
          <a:p>
            <a:r>
              <a:rPr lang="en-US" altLang="ko-KR" sz="1600" b="1" dirty="0" err="1"/>
              <a:t>app.use</a:t>
            </a:r>
            <a:r>
              <a:rPr lang="en-US" altLang="ko-KR" sz="1600" b="1" dirty="0"/>
              <a:t>('/users', users);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005064"/>
            <a:ext cx="3161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routes/users.js</a:t>
            </a:r>
            <a:r>
              <a:rPr lang="ko-KR" altLang="en-US" sz="1600" dirty="0" smtClean="0"/>
              <a:t> 파일을 읽어와서 </a:t>
            </a:r>
            <a:endParaRPr lang="en-US" altLang="ko-KR" sz="1600" dirty="0" smtClean="0"/>
          </a:p>
          <a:p>
            <a:r>
              <a:rPr lang="en-US" altLang="ko-KR" sz="1600" dirty="0" smtClean="0"/>
              <a:t>users</a:t>
            </a:r>
            <a:r>
              <a:rPr lang="ko-KR" altLang="en-US" sz="1600" dirty="0" smtClean="0"/>
              <a:t>라는 변수에 할당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6258798"/>
            <a:ext cx="3154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users 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/users </a:t>
            </a:r>
            <a:r>
              <a:rPr lang="ko-KR" altLang="en-US" sz="1600" dirty="0" smtClean="0"/>
              <a:t>루트에 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42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루트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routes </a:t>
            </a:r>
            <a:r>
              <a:rPr lang="ko-KR" altLang="en-US" dirty="0" smtClean="0"/>
              <a:t>폴더 만들기 </a:t>
            </a:r>
            <a:endParaRPr lang="en-US" altLang="ko-KR" dirty="0" smtClean="0"/>
          </a:p>
          <a:p>
            <a:r>
              <a:rPr lang="ko-KR" altLang="en-US" dirty="0" smtClean="0"/>
              <a:t>이곳에</a:t>
            </a:r>
            <a:r>
              <a:rPr lang="en-US" altLang="ko-KR" dirty="0" smtClean="0"/>
              <a:t> users.js </a:t>
            </a:r>
            <a:r>
              <a:rPr lang="ko-KR" altLang="en-US" dirty="0" smtClean="0"/>
              <a:t>파일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99184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26" y="5413533"/>
            <a:ext cx="3476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63011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브라우저로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2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루트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06381"/>
            <a:ext cx="4572000" cy="526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err="1"/>
              <a:t>const</a:t>
            </a:r>
            <a:r>
              <a:rPr lang="en-US" altLang="ko-KR" sz="1400" dirty="0"/>
              <a:t> express = require('express');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Register</a:t>
            </a:r>
          </a:p>
          <a:p>
            <a:r>
              <a:rPr lang="en-US" altLang="ko-KR" sz="1400" dirty="0" err="1"/>
              <a:t>router.get</a:t>
            </a:r>
            <a:r>
              <a:rPr lang="en-US" altLang="ko-KR" sz="1400" dirty="0"/>
              <a:t>('/register', 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=&gt;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('</a:t>
            </a:r>
            <a:r>
              <a:rPr lang="ko-KR" altLang="en-US" sz="1400" dirty="0"/>
              <a:t>등록하기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Authenticate</a:t>
            </a:r>
          </a:p>
          <a:p>
            <a:r>
              <a:rPr lang="en-US" altLang="ko-KR" sz="1400" dirty="0" err="1"/>
              <a:t>router.get</a:t>
            </a:r>
            <a:r>
              <a:rPr lang="en-US" altLang="ko-KR" sz="1400" dirty="0"/>
              <a:t>('/authenticate', 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=&gt;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('</a:t>
            </a:r>
            <a:r>
              <a:rPr lang="ko-KR" altLang="en-US" sz="1400" dirty="0"/>
              <a:t>인증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Profile</a:t>
            </a:r>
          </a:p>
          <a:p>
            <a:r>
              <a:rPr lang="en-US" altLang="ko-KR" sz="1400" dirty="0" err="1"/>
              <a:t>router.get</a:t>
            </a:r>
            <a:r>
              <a:rPr lang="en-US" altLang="ko-KR" sz="1400" dirty="0"/>
              <a:t>('/profile', 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=&gt;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('</a:t>
            </a:r>
            <a:r>
              <a:rPr lang="ko-KR" altLang="en-US" sz="1400" dirty="0"/>
              <a:t>프로필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Validate</a:t>
            </a:r>
          </a:p>
          <a:p>
            <a:r>
              <a:rPr lang="en-US" altLang="ko-KR" sz="1400" dirty="0" err="1"/>
              <a:t>router.get</a:t>
            </a:r>
            <a:r>
              <a:rPr lang="en-US" altLang="ko-KR" sz="1400" dirty="0"/>
              <a:t>('/validate', 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=&gt;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('</a:t>
            </a:r>
            <a:r>
              <a:rPr lang="ko-KR" altLang="en-US" sz="1400" dirty="0"/>
              <a:t>검증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router;</a:t>
            </a:r>
            <a:endParaRPr lang="ko-KR" altLang="en-US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772816"/>
            <a:ext cx="3133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81" y="2953916"/>
            <a:ext cx="3324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81" y="4106441"/>
            <a:ext cx="297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99" y="5360680"/>
            <a:ext cx="3171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52195" y="1403484"/>
            <a:ext cx="167193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routes/users.js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81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Folder </a:t>
            </a:r>
            <a:r>
              <a:rPr lang="ko-KR" altLang="en-US" dirty="0" smtClean="0"/>
              <a:t>등록하기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폴더를 만들고 이곳에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파일을 저장할 예정 </a:t>
            </a:r>
            <a:endParaRPr lang="en-US" altLang="ko-KR" dirty="0" smtClean="0"/>
          </a:p>
          <a:p>
            <a:r>
              <a:rPr lang="en-US" altLang="ko-KR" dirty="0" smtClean="0"/>
              <a:t>App.js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static folder </a:t>
            </a:r>
            <a:r>
              <a:rPr lang="ko-KR" altLang="en-US" dirty="0" smtClean="0"/>
              <a:t>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1608" y="2346737"/>
            <a:ext cx="5690632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// CORS Middleware</a:t>
            </a:r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());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// Set Static Folder</a:t>
            </a:r>
          </a:p>
          <a:p>
            <a:r>
              <a:rPr lang="en-US" altLang="ko-KR" sz="1600" b="1" dirty="0" err="1"/>
              <a:t>app.use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express.static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path.join</a:t>
            </a:r>
            <a:r>
              <a:rPr lang="en-US" altLang="ko-KR" sz="1600" b="1" dirty="0"/>
              <a:t>(__</a:t>
            </a:r>
            <a:r>
              <a:rPr lang="en-US" altLang="ko-KR" sz="1600" b="1" dirty="0" err="1"/>
              <a:t>dirname</a:t>
            </a:r>
            <a:r>
              <a:rPr lang="en-US" altLang="ko-KR" sz="1600" b="1" dirty="0"/>
              <a:t>, 'public')));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Body Parser Middleware</a:t>
            </a:r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bodyParser.json</a:t>
            </a:r>
            <a:r>
              <a:rPr lang="en-US" altLang="ko-KR" sz="1600" dirty="0"/>
              <a:t>());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5966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파일 작성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폴더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Public/index.html</a:t>
            </a:r>
          </a:p>
          <a:p>
            <a:pPr lvl="1"/>
            <a:r>
              <a:rPr lang="en-US" altLang="ko-KR" dirty="0" smtClean="0"/>
              <a:t>Public/hello.html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4962525" cy="231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34099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80" y="4365104"/>
            <a:ext cx="3048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65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 </a:t>
            </a:r>
            <a:r>
              <a:rPr lang="ko-KR" altLang="en-US" dirty="0" smtClean="0"/>
              <a:t>연결하기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MongoDB</a:t>
            </a:r>
            <a:r>
              <a:rPr lang="ko-KR" altLang="en-US" dirty="0" smtClean="0"/>
              <a:t>의 데이터를 저장할 폴더 선정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F:\node\data </a:t>
            </a:r>
            <a:r>
              <a:rPr lang="ko-KR" altLang="en-US" dirty="0" smtClean="0"/>
              <a:t>폴더에 저장할 예정 </a:t>
            </a:r>
            <a:endParaRPr lang="en-US" altLang="ko-KR" dirty="0" smtClean="0"/>
          </a:p>
          <a:p>
            <a:pPr lvl="1"/>
            <a:r>
              <a:rPr lang="en-US" altLang="ko-KR" dirty="0"/>
              <a:t>F:\</a:t>
            </a:r>
            <a:r>
              <a:rPr lang="en-US" altLang="ko-KR" dirty="0" smtClean="0"/>
              <a:t>node\data </a:t>
            </a:r>
            <a:r>
              <a:rPr lang="ko-KR" altLang="en-US" dirty="0" smtClean="0"/>
              <a:t>폴더 생성 </a:t>
            </a:r>
            <a:endParaRPr lang="en-US" altLang="ko-KR" dirty="0" smtClean="0"/>
          </a:p>
          <a:p>
            <a:r>
              <a:rPr lang="en-US" altLang="ko-KR" dirty="0" smtClean="0"/>
              <a:t>MongoDB </a:t>
            </a:r>
            <a:r>
              <a:rPr lang="ko-KR" altLang="en-US" dirty="0" smtClean="0"/>
              <a:t>서버 실행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mongod</a:t>
            </a:r>
            <a:r>
              <a:rPr lang="en-US" altLang="ko-KR" dirty="0" smtClean="0"/>
              <a:t> --</a:t>
            </a:r>
            <a:r>
              <a:rPr lang="en-US" altLang="ko-KR" dirty="0" err="1" smtClean="0"/>
              <a:t>dbpath</a:t>
            </a:r>
            <a:r>
              <a:rPr lang="en-US" altLang="ko-KR" dirty="0" smtClean="0"/>
              <a:t> f:\node\data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5904656" cy="30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052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저장을 위한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별도의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작성하여 관리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database.js </a:t>
            </a:r>
            <a:r>
              <a:rPr lang="ko-KR" altLang="en-US" dirty="0" smtClean="0"/>
              <a:t>파일에 세부 내용 작성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 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1299"/>
            <a:ext cx="5765501" cy="276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2924944"/>
            <a:ext cx="256192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</a:t>
            </a:r>
            <a:r>
              <a:rPr lang="en-US" altLang="ko-KR" sz="1400" dirty="0" smtClean="0"/>
              <a:t>ocalhost: </a:t>
            </a:r>
            <a:r>
              <a:rPr lang="en-US" altLang="ko-KR" sz="1400" dirty="0" err="1" smtClean="0"/>
              <a:t>db</a:t>
            </a:r>
            <a:r>
              <a:rPr lang="ko-KR" altLang="en-US" sz="1400" dirty="0" smtClean="0"/>
              <a:t>가 동작하는 </a:t>
            </a:r>
            <a:endParaRPr lang="en-US" altLang="ko-KR" sz="1400" dirty="0" smtClean="0"/>
          </a:p>
          <a:p>
            <a:r>
              <a:rPr lang="ko-KR" altLang="en-US" sz="1400" dirty="0" smtClean="0"/>
              <a:t>서버의 호스트이름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동일한</a:t>
            </a:r>
            <a:endParaRPr lang="en-US" altLang="ko-KR" sz="1400" dirty="0" smtClean="0"/>
          </a:p>
          <a:p>
            <a:r>
              <a:rPr lang="ko-KR" altLang="en-US" sz="1400" dirty="0" smtClean="0"/>
              <a:t>서버에서 </a:t>
            </a:r>
            <a:r>
              <a:rPr lang="en-US" altLang="ko-KR" sz="1400" dirty="0" err="1" smtClean="0"/>
              <a:t>db</a:t>
            </a:r>
            <a:r>
              <a:rPr lang="ko-KR" altLang="en-US" sz="1400" dirty="0" smtClean="0"/>
              <a:t>가 동작되는 경우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27017: </a:t>
            </a:r>
            <a:r>
              <a:rPr lang="en-US" altLang="ko-KR" sz="1400" dirty="0" err="1" smtClean="0"/>
              <a:t>mongoDB</a:t>
            </a:r>
            <a:r>
              <a:rPr lang="ko-KR" altLang="en-US" sz="1400" dirty="0" smtClean="0"/>
              <a:t>의 기본</a:t>
            </a:r>
            <a:endParaRPr lang="en-US" altLang="ko-KR" sz="1400" dirty="0" smtClean="0"/>
          </a:p>
          <a:p>
            <a:r>
              <a:rPr lang="ko-KR" altLang="en-US" sz="1400" dirty="0" smtClean="0"/>
              <a:t>운영 포트번호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meanauth</a:t>
            </a:r>
            <a:r>
              <a:rPr lang="en-US" altLang="ko-KR" sz="1400" dirty="0" smtClean="0"/>
              <a:t>: DB</a:t>
            </a:r>
            <a:r>
              <a:rPr lang="ko-KR" altLang="en-US" sz="1400" dirty="0" smtClean="0"/>
              <a:t>이름 지정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secret:</a:t>
            </a:r>
            <a:r>
              <a:rPr lang="ko-KR" altLang="en-US" sz="1400" dirty="0" smtClean="0"/>
              <a:t> 토큰인증에 사용할</a:t>
            </a:r>
            <a:endParaRPr lang="en-US" altLang="ko-KR" sz="1400" dirty="0" smtClean="0"/>
          </a:p>
          <a:p>
            <a:r>
              <a:rPr lang="ko-KR" altLang="en-US" sz="1400" dirty="0" smtClean="0"/>
              <a:t>서버의 비밀번호 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외부에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공개되지 않고 </a:t>
            </a:r>
            <a:endParaRPr lang="en-US" altLang="ko-KR" sz="1400" dirty="0" smtClean="0"/>
          </a:p>
          <a:p>
            <a:r>
              <a:rPr lang="ko-KR" altLang="en-US" sz="1400" dirty="0" smtClean="0"/>
              <a:t>서버 내에서만 사용됨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1464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연결하기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 설정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960" y="1988840"/>
            <a:ext cx="6244851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const</a:t>
            </a:r>
            <a:r>
              <a:rPr lang="en-US" altLang="ko-KR" sz="1600" dirty="0"/>
              <a:t> express = require('express');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path = require('path');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bodyParser</a:t>
            </a:r>
            <a:r>
              <a:rPr lang="en-US" altLang="ko-KR" sz="1600" dirty="0"/>
              <a:t> = require('body-parser');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passport = require('passport');</a:t>
            </a:r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mongoose = require('mongoose');</a:t>
            </a:r>
          </a:p>
          <a:p>
            <a:r>
              <a:rPr lang="en-US" altLang="ko-KR" sz="1600" b="1" dirty="0" err="1"/>
              <a:t>const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config</a:t>
            </a:r>
            <a:r>
              <a:rPr lang="en-US" altLang="ko-KR" sz="1600" b="1" dirty="0"/>
              <a:t> = require('./</a:t>
            </a:r>
            <a:r>
              <a:rPr lang="en-US" altLang="ko-KR" sz="1600" b="1" dirty="0" err="1"/>
              <a:t>config</a:t>
            </a:r>
            <a:r>
              <a:rPr lang="en-US" altLang="ko-KR" sz="1600" b="1" dirty="0"/>
              <a:t>/database');</a:t>
            </a:r>
          </a:p>
          <a:p>
            <a:endParaRPr lang="en-US" altLang="ko-KR" sz="1600" b="1" dirty="0"/>
          </a:p>
          <a:p>
            <a:r>
              <a:rPr lang="en-US" altLang="ko-KR" sz="1600" b="1" dirty="0" err="1" smtClean="0"/>
              <a:t>mongoose.connect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config.database</a:t>
            </a:r>
            <a:r>
              <a:rPr lang="en-US" altLang="ko-KR" sz="1600" b="1" dirty="0"/>
              <a:t>, {</a:t>
            </a:r>
            <a:r>
              <a:rPr lang="en-US" altLang="ko-KR" sz="1600" b="1" dirty="0" err="1"/>
              <a:t>useNewUrlParser</a:t>
            </a:r>
            <a:r>
              <a:rPr lang="en-US" altLang="ko-KR" sz="1600" b="1" dirty="0"/>
              <a:t>: true});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err="1"/>
              <a:t>mongoose.connection.on</a:t>
            </a:r>
            <a:r>
              <a:rPr lang="en-US" altLang="ko-KR" sz="1600" b="1" dirty="0"/>
              <a:t>('connected', ()=&gt;{</a:t>
            </a:r>
          </a:p>
          <a:p>
            <a:r>
              <a:rPr lang="en-US" altLang="ko-KR" sz="1600" b="1" dirty="0"/>
              <a:t>  console.log('Connected to Database '+</a:t>
            </a:r>
            <a:r>
              <a:rPr lang="en-US" altLang="ko-KR" sz="1600" b="1" dirty="0" err="1"/>
              <a:t>config.database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smtClean="0"/>
              <a:t>});</a:t>
            </a:r>
            <a:endParaRPr lang="en-US" altLang="ko-KR" sz="16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0" y="5445224"/>
            <a:ext cx="4543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2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연결하기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에러 발생시 처리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9856" y="1916832"/>
            <a:ext cx="6534472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= require('./</a:t>
            </a:r>
            <a:r>
              <a:rPr lang="en-US" altLang="ko-KR" dirty="0" err="1"/>
              <a:t>config</a:t>
            </a:r>
            <a:r>
              <a:rPr lang="en-US" altLang="ko-KR" dirty="0"/>
              <a:t>/database');</a:t>
            </a:r>
          </a:p>
          <a:p>
            <a:endParaRPr lang="en-US" altLang="ko-KR" dirty="0"/>
          </a:p>
          <a:p>
            <a:r>
              <a:rPr lang="en-US" altLang="ko-KR" dirty="0"/>
              <a:t>// Connect to Database</a:t>
            </a:r>
          </a:p>
          <a:p>
            <a:r>
              <a:rPr lang="en-US" altLang="ko-KR" dirty="0" err="1"/>
              <a:t>mongoose.connect</a:t>
            </a:r>
            <a:r>
              <a:rPr lang="en-US" altLang="ko-KR" dirty="0"/>
              <a:t>(</a:t>
            </a:r>
            <a:r>
              <a:rPr lang="en-US" altLang="ko-KR" dirty="0" err="1"/>
              <a:t>config.database</a:t>
            </a:r>
            <a:r>
              <a:rPr lang="en-US" altLang="ko-KR" dirty="0"/>
              <a:t>, {</a:t>
            </a:r>
            <a:r>
              <a:rPr lang="en-US" altLang="ko-KR" dirty="0" err="1"/>
              <a:t>useNewUrlParser</a:t>
            </a:r>
            <a:r>
              <a:rPr lang="en-US" altLang="ko-KR" dirty="0"/>
              <a:t>: true}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on Connection</a:t>
            </a:r>
          </a:p>
          <a:p>
            <a:r>
              <a:rPr lang="en-US" altLang="ko-KR" dirty="0" err="1"/>
              <a:t>mongoose.connection.on</a:t>
            </a:r>
            <a:r>
              <a:rPr lang="en-US" altLang="ko-KR" dirty="0"/>
              <a:t>('connected', ()=&gt;{</a:t>
            </a:r>
          </a:p>
          <a:p>
            <a:r>
              <a:rPr lang="en-US" altLang="ko-KR" dirty="0"/>
              <a:t>  console.log('Connected to Database '+</a:t>
            </a:r>
            <a:r>
              <a:rPr lang="en-US" altLang="ko-KR" dirty="0" err="1"/>
              <a:t>config.database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});</a:t>
            </a:r>
          </a:p>
          <a:p>
            <a:endParaRPr lang="en-US" altLang="ko-KR" dirty="0"/>
          </a:p>
          <a:p>
            <a:r>
              <a:rPr lang="en-US" altLang="ko-KR" b="1" dirty="0"/>
              <a:t>// on Error</a:t>
            </a:r>
          </a:p>
          <a:p>
            <a:r>
              <a:rPr lang="en-US" altLang="ko-KR" b="1" dirty="0" err="1"/>
              <a:t>mongoose.connection.on</a:t>
            </a:r>
            <a:r>
              <a:rPr lang="en-US" altLang="ko-KR" b="1" dirty="0"/>
              <a:t>('error', (err)=&gt;{</a:t>
            </a:r>
          </a:p>
          <a:p>
            <a:r>
              <a:rPr lang="en-US" altLang="ko-KR" b="1" dirty="0"/>
              <a:t>  console.log('Database error: '+err);</a:t>
            </a:r>
          </a:p>
          <a:p>
            <a:r>
              <a:rPr lang="en-US" altLang="ko-KR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9994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포트번호 사용 요령   </a:t>
            </a:r>
            <a:endParaRPr lang="en-US" altLang="ko-KR" dirty="0"/>
          </a:p>
          <a:p>
            <a:pPr lvl="1"/>
            <a:r>
              <a:rPr lang="ko-KR" altLang="en-US" dirty="0" smtClean="0"/>
              <a:t>포트번호는 </a:t>
            </a:r>
            <a:r>
              <a:rPr lang="ko-KR" altLang="en-US" dirty="0"/>
              <a:t>자신에게 할당된 </a:t>
            </a:r>
            <a:r>
              <a:rPr lang="ko-KR" altLang="en-US" dirty="0" smtClean="0"/>
              <a:t>번호 중에서 </a:t>
            </a:r>
            <a:r>
              <a:rPr lang="ko-KR" altLang="en-US" dirty="0"/>
              <a:t>순서대로 사용할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남이 </a:t>
            </a:r>
            <a:r>
              <a:rPr lang="ko-KR" altLang="en-US" dirty="0"/>
              <a:t>사용하는 포트번호와 충돌되지 않도록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서버를 동시에 실행하는 경우 포트번호가 달라야 함</a:t>
            </a:r>
            <a:endParaRPr lang="en-US" altLang="ko-KR" dirty="0"/>
          </a:p>
          <a:p>
            <a:r>
              <a:rPr lang="ko-KR" altLang="en-US" dirty="0"/>
              <a:t>서버에 </a:t>
            </a:r>
            <a:r>
              <a:rPr lang="ko-KR" altLang="en-US" dirty="0" smtClean="0"/>
              <a:t>업로드 및 실행</a:t>
            </a:r>
            <a:endParaRPr lang="en-US" altLang="ko-KR" dirty="0"/>
          </a:p>
          <a:p>
            <a:pPr lvl="1"/>
            <a:r>
              <a:rPr lang="ko-KR" altLang="en-US" dirty="0" smtClean="0"/>
              <a:t>계정 루트에 </a:t>
            </a:r>
            <a:r>
              <a:rPr lang="en-US" altLang="ko-KR" dirty="0"/>
              <a:t>node </a:t>
            </a:r>
            <a:r>
              <a:rPr lang="ko-KR" altLang="en-US" dirty="0"/>
              <a:t>폴더 생성</a:t>
            </a:r>
            <a:r>
              <a:rPr lang="en-US" altLang="ko-KR" dirty="0"/>
              <a:t>. </a:t>
            </a:r>
            <a:r>
              <a:rPr lang="ko-KR" altLang="en-US" dirty="0"/>
              <a:t>이곳에 하부 폴더로 업로드</a:t>
            </a:r>
            <a:endParaRPr lang="en-US" altLang="ko-KR" dirty="0"/>
          </a:p>
          <a:p>
            <a:pPr lvl="1"/>
            <a:r>
              <a:rPr lang="en-US" altLang="ko-KR" dirty="0"/>
              <a:t>Entry </a:t>
            </a:r>
            <a:r>
              <a:rPr lang="ko-KR" altLang="en-US" dirty="0"/>
              <a:t>파일 이름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 실행할 다른 </a:t>
            </a:r>
            <a:r>
              <a:rPr lang="ko-KR" altLang="en-US" dirty="0"/>
              <a:t>프로세스와 구별 필요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$ mv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app.js </a:t>
            </a:r>
            <a:r>
              <a:rPr lang="en-US" altLang="ko-KR" dirty="0"/>
              <a:t>-&gt; app_id_1.js</a:t>
            </a:r>
          </a:p>
          <a:p>
            <a:pPr lvl="1"/>
            <a:r>
              <a:rPr lang="ko-KR" altLang="en-US" dirty="0" smtClean="0"/>
              <a:t>서버실행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node </a:t>
            </a:r>
            <a:r>
              <a:rPr lang="en-US" altLang="ko-KR" dirty="0"/>
              <a:t>app_id_1.js </a:t>
            </a:r>
            <a:r>
              <a:rPr lang="en-US" altLang="ko-KR" dirty="0" smtClean="0"/>
              <a:t>&amp;</a:t>
            </a:r>
          </a:p>
          <a:p>
            <a:pPr lvl="2"/>
            <a:r>
              <a:rPr lang="en-US" altLang="ko-KR" dirty="0" smtClean="0"/>
              <a:t>&amp; </a:t>
            </a:r>
            <a:r>
              <a:rPr lang="ko-KR" altLang="en-US" dirty="0"/>
              <a:t>기호는 백그라운드 실행을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터미널을 끄더라도 계속 실행되어야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347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서비스 확인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브라우저에서 접속하고 확인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http://isweb.joongbu.ac.kr:</a:t>
            </a:r>
            <a:r>
              <a:rPr lang="ko-KR" altLang="en-US" dirty="0" smtClean="0"/>
              <a:t>포트번호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자신의 계정 홈페이지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아파치 서비스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와는 별도로 실행됨 </a:t>
            </a:r>
            <a:endParaRPr lang="en-US" altLang="ko-KR" dirty="0" smtClean="0"/>
          </a:p>
          <a:p>
            <a:r>
              <a:rPr lang="ko-KR" altLang="en-US" dirty="0" smtClean="0"/>
              <a:t>서비스 검색 및 중지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현재 실행중인 프로세스 검색</a:t>
            </a:r>
            <a:endParaRPr lang="en-US" altLang="ko-KR" dirty="0"/>
          </a:p>
          <a:p>
            <a:pPr lvl="2"/>
            <a:r>
              <a:rPr lang="en-US" altLang="ko-KR" dirty="0" smtClean="0"/>
              <a:t>$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| grep node </a:t>
            </a:r>
          </a:p>
          <a:p>
            <a:pPr lvl="1"/>
            <a:r>
              <a:rPr lang="ko-KR" altLang="en-US" dirty="0" smtClean="0"/>
              <a:t>프로세스 중지</a:t>
            </a:r>
            <a:endParaRPr lang="en-US" altLang="ko-KR" dirty="0"/>
          </a:p>
          <a:p>
            <a:pPr lvl="2"/>
            <a:r>
              <a:rPr lang="en-US" altLang="ko-KR" dirty="0" smtClean="0"/>
              <a:t>$ kill -9 </a:t>
            </a:r>
            <a:r>
              <a:rPr lang="ko-KR" altLang="en-US" dirty="0" smtClean="0"/>
              <a:t>프로세스번호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4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Node.js &amp; NPM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 프로그램 실행 환경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</a:t>
            </a:r>
            <a:r>
              <a:rPr lang="ko-KR" altLang="en-US" dirty="0" smtClean="0"/>
              <a:t> 패키지 관리자 </a:t>
            </a:r>
            <a:endParaRPr lang="en-US" altLang="ko-KR" dirty="0" smtClean="0"/>
          </a:p>
          <a:p>
            <a:r>
              <a:rPr lang="en-US" altLang="ko-KR" dirty="0" smtClean="0"/>
              <a:t>Express </a:t>
            </a:r>
            <a:r>
              <a:rPr lang="en-US" altLang="ko-KR" dirty="0" smtClean="0"/>
              <a:t>framework</a:t>
            </a:r>
          </a:p>
          <a:p>
            <a:pPr lvl="1"/>
            <a:r>
              <a:rPr lang="en-US" altLang="ko-KR" dirty="0" smtClean="0"/>
              <a:t>Node.js </a:t>
            </a:r>
            <a:r>
              <a:rPr lang="ko-KR" altLang="en-US" dirty="0" smtClean="0"/>
              <a:t>상에서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쉽고 빠르게 구축하기 위한 프레임워크 </a:t>
            </a:r>
            <a:endParaRPr lang="en-US" altLang="ko-KR" dirty="0" smtClean="0"/>
          </a:p>
          <a:p>
            <a:r>
              <a:rPr lang="en-US" altLang="ko-KR" dirty="0" smtClean="0"/>
              <a:t>MongoDB </a:t>
            </a:r>
            <a:r>
              <a:rPr lang="en-US" altLang="ko-KR" dirty="0" smtClean="0"/>
              <a:t>database</a:t>
            </a:r>
          </a:p>
          <a:p>
            <a:pPr lvl="1"/>
            <a:r>
              <a:rPr lang="ko-KR" altLang="en-US" dirty="0" smtClean="0"/>
              <a:t>문서 기반 </a:t>
            </a:r>
            <a:r>
              <a:rPr lang="en-US" altLang="ko-KR" dirty="0"/>
              <a:t>NoSQL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Mongoose ORM (object relational mapper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MongoDB</a:t>
            </a:r>
            <a:r>
              <a:rPr lang="ko-KR" altLang="en-US" dirty="0" smtClean="0"/>
              <a:t>를 연결하기 위한 패키지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환경 구축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설치할 것들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</a:p>
          <a:p>
            <a:pPr lvl="1"/>
            <a:r>
              <a:rPr lang="en-US" altLang="ko-KR" dirty="0" smtClean="0"/>
              <a:t>MongoDB </a:t>
            </a:r>
          </a:p>
          <a:p>
            <a:pPr lvl="1"/>
            <a:r>
              <a:rPr lang="en-US" altLang="ko-KR" dirty="0" smtClean="0"/>
              <a:t>Visual Studio Code (</a:t>
            </a:r>
            <a:r>
              <a:rPr lang="ko-KR" altLang="en-US" dirty="0" err="1" smtClean="0"/>
              <a:t>웹에디터</a:t>
            </a:r>
            <a:r>
              <a:rPr lang="en-US" altLang="ko-KR" dirty="0" smtClean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설치 사이트 </a:t>
            </a:r>
            <a:endParaRPr lang="en-US" altLang="ko-KR" dirty="0" smtClean="0"/>
          </a:p>
          <a:p>
            <a:pPr lvl="1"/>
            <a:r>
              <a:rPr lang="en-US" altLang="ko-KR" dirty="0"/>
              <a:t>https://</a:t>
            </a:r>
            <a:r>
              <a:rPr lang="en-US" altLang="ko-KR" dirty="0" smtClean="0"/>
              <a:t>nodejs.org/ </a:t>
            </a:r>
          </a:p>
          <a:p>
            <a:pPr lvl="1"/>
            <a:r>
              <a:rPr lang="ko-KR" altLang="en-US" dirty="0" smtClean="0"/>
              <a:t>최신 버전으로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설치 위치</a:t>
            </a:r>
            <a:r>
              <a:rPr lang="en-US" altLang="ko-KR" dirty="0" smtClean="0"/>
              <a:t>: C</a:t>
            </a:r>
            <a:r>
              <a:rPr lang="en-US" altLang="ko-KR" dirty="0"/>
              <a:t>:\Program Files\</a:t>
            </a:r>
            <a:r>
              <a:rPr lang="en-US" altLang="ko-KR" dirty="0" err="1"/>
              <a:t>nodejs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7618" y="57959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안정화 버전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5890" y="579597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버전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2050"/>
            <a:ext cx="58674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34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설치 확인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9315" y="1988840"/>
            <a:ext cx="4572000" cy="147732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en-US" altLang="ko-KR" dirty="0"/>
              <a:t>C:\Users\bclee&gt;node -v</a:t>
            </a:r>
          </a:p>
          <a:p>
            <a:r>
              <a:rPr lang="en-US" altLang="ko-KR" dirty="0"/>
              <a:t>v10.16.3</a:t>
            </a:r>
          </a:p>
          <a:p>
            <a:endParaRPr lang="en-US" altLang="ko-KR" dirty="0"/>
          </a:p>
          <a:p>
            <a:r>
              <a:rPr lang="en-US" altLang="ko-KR" dirty="0"/>
              <a:t>C:\Users\bclee&gt;npm -v</a:t>
            </a:r>
          </a:p>
          <a:p>
            <a:r>
              <a:rPr lang="en-US" altLang="ko-KR" dirty="0"/>
              <a:t>6.9.0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4960" y="3573016"/>
            <a:ext cx="546970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Node: Node.js </a:t>
            </a:r>
            <a:r>
              <a:rPr lang="ko-KR" altLang="en-US" dirty="0" smtClean="0"/>
              <a:t>실행 명령어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패키지 관리자</a:t>
            </a:r>
            <a:r>
              <a:rPr lang="en-US" altLang="ko-KR" dirty="0" smtClean="0"/>
              <a:t>(node package manager)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5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636905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설정변경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환경변수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시스템 변수 </a:t>
            </a:r>
            <a:r>
              <a:rPr lang="en-US" altLang="ko-KR" dirty="0" smtClean="0">
                <a:sym typeface="Wingdings" panose="05000000000000000000" pitchFamily="2" charset="2"/>
              </a:rPr>
              <a:t> Path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>
                <a:sym typeface="Wingdings" panose="05000000000000000000" pitchFamily="2" charset="2"/>
              </a:rPr>
              <a:t>nodejs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폴더가 등록되었는지 확인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창이 이미 열려져 있는 경우 다시 열어서 명령 실행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04628"/>
            <a:ext cx="8568952" cy="293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12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24801</TotalTime>
  <Words>2290</Words>
  <Application>Microsoft Office PowerPoint</Application>
  <PresentationFormat>화면 슬라이드 쇼(4:3)</PresentationFormat>
  <Paragraphs>576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가을</vt:lpstr>
      <vt:lpstr>PowerPoint 프레젠테이션</vt:lpstr>
      <vt:lpstr>참고 </vt:lpstr>
      <vt:lpstr>목차</vt:lpstr>
      <vt:lpstr>1. 환경 구축</vt:lpstr>
      <vt:lpstr>사용할 기술들</vt:lpstr>
      <vt:lpstr>실습 환경 구축 </vt:lpstr>
      <vt:lpstr>Node.js 설치 </vt:lpstr>
      <vt:lpstr>Node.js 설치 </vt:lpstr>
      <vt:lpstr>Node.js 설치 </vt:lpstr>
      <vt:lpstr>MongoDB 설치 </vt:lpstr>
      <vt:lpstr>MongoDB 설치 </vt:lpstr>
      <vt:lpstr>MongoDB 설치 </vt:lpstr>
      <vt:lpstr>웹에디터 visual studio code 설치</vt:lpstr>
      <vt:lpstr>웹에디터 visual studio code 설치</vt:lpstr>
      <vt:lpstr>2. Express Setup &amp; Routes </vt:lpstr>
      <vt:lpstr>프로젝트 초기화 </vt:lpstr>
      <vt:lpstr>프로젝트 초기화 </vt:lpstr>
      <vt:lpstr>프로젝트 초기화 </vt:lpstr>
      <vt:lpstr>필요한 패키지 설치 </vt:lpstr>
      <vt:lpstr>필요한 패키지 설치 </vt:lpstr>
      <vt:lpstr>필요한 패키지 설치 </vt:lpstr>
      <vt:lpstr>app.js 파일 생성</vt:lpstr>
      <vt:lpstr>Callback 함수 이용 방식 </vt:lpstr>
      <vt:lpstr>변수의 활용 </vt:lpstr>
      <vt:lpstr>내장객체와 외부패키지</vt:lpstr>
      <vt:lpstr>웹브라우저 출력 기능 추가 </vt:lpstr>
      <vt:lpstr>Express framework </vt:lpstr>
      <vt:lpstr>Express framework </vt:lpstr>
      <vt:lpstr>Express framework </vt:lpstr>
      <vt:lpstr>Express framework </vt:lpstr>
      <vt:lpstr>Nodemon을 이용한 서버 자동 재실행 </vt:lpstr>
      <vt:lpstr>Nodemon을 이용한 서버 자동 재실행 </vt:lpstr>
      <vt:lpstr>Nodemon을 이용한 서버 자동 재실행 </vt:lpstr>
      <vt:lpstr>CORS Middleware</vt:lpstr>
      <vt:lpstr>CORS Middleware</vt:lpstr>
      <vt:lpstr>CORS Middleware</vt:lpstr>
      <vt:lpstr>CORS Middleware</vt:lpstr>
      <vt:lpstr>Body-Parser Middleware </vt:lpstr>
      <vt:lpstr>새로운 루트 추가하기</vt:lpstr>
      <vt:lpstr>새로운 루트 추가하기</vt:lpstr>
      <vt:lpstr>여러 개의 루트 추가</vt:lpstr>
      <vt:lpstr>Static Folder 등록하기 </vt:lpstr>
      <vt:lpstr>Static 파일 작성 </vt:lpstr>
      <vt:lpstr>MongoDB 연결하기 </vt:lpstr>
      <vt:lpstr>MongoDB 연결하기 </vt:lpstr>
      <vt:lpstr>MongoDB 연결하기 </vt:lpstr>
      <vt:lpstr>MongoDB 연결하기 </vt:lpstr>
      <vt:lpstr>서버에 업로드 및 실행</vt:lpstr>
      <vt:lpstr>서버에 업로드 및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829</cp:revision>
  <dcterms:created xsi:type="dcterms:W3CDTF">2011-08-27T14:53:28Z</dcterms:created>
  <dcterms:modified xsi:type="dcterms:W3CDTF">2019-09-09T06:13:23Z</dcterms:modified>
</cp:coreProperties>
</file>