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9"/>
  </p:notesMasterIdLst>
  <p:sldIdLst>
    <p:sldId id="256" r:id="rId2"/>
    <p:sldId id="267" r:id="rId3"/>
    <p:sldId id="257" r:id="rId4"/>
    <p:sldId id="258" r:id="rId5"/>
    <p:sldId id="260" r:id="rId6"/>
    <p:sldId id="259" r:id="rId7"/>
    <p:sldId id="269" r:id="rId8"/>
    <p:sldId id="272" r:id="rId9"/>
    <p:sldId id="273" r:id="rId10"/>
    <p:sldId id="262" r:id="rId11"/>
    <p:sldId id="263" r:id="rId12"/>
    <p:sldId id="274" r:id="rId13"/>
    <p:sldId id="264" r:id="rId14"/>
    <p:sldId id="265" r:id="rId15"/>
    <p:sldId id="266" r:id="rId16"/>
    <p:sldId id="276" r:id="rId17"/>
    <p:sldId id="26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12EFDD-EDEF-4DFB-8334-2928B7D659FD}" v="251" dt="2023-03-27T16:46:24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69EFE-5CB4-4AF2-8DF0-E7A5FACABBEF}" type="datetimeFigureOut">
              <a:rPr lang="ru-RU" smtClean="0"/>
              <a:pPr/>
              <a:t>31.03.2023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02952-2909-48B3-903F-185D445234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48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02952-2909-48B3-903F-185D44523488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636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83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62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63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68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88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31.03.2023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67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31.03.2023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30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31.03.2023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16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31.03.2023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78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31.03.2023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95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31.03.2023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4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pPr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25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48154" y="2226429"/>
            <a:ext cx="9144000" cy="1127008"/>
          </a:xfrm>
        </p:spPr>
        <p:txBody>
          <a:bodyPr>
            <a:normAutofit/>
          </a:bodyPr>
          <a:lstStyle/>
          <a:p>
            <a:r>
              <a:rPr lang="en-US" dirty="0" err="1" smtClean="0">
                <a:cs typeface="Segoe UI" panose="020B0502040204020203" pitchFamily="34" charset="0"/>
              </a:rPr>
              <a:t>BoardGameMeet</a:t>
            </a:r>
            <a:endParaRPr lang="ru-RU" dirty="0">
              <a:cs typeface="Segoe UI" panose="020B0502040204020203" pitchFamily="34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xmlns="" id="{BAED29B7-8836-AB7E-76ED-928BA511F338}"/>
              </a:ext>
            </a:extLst>
          </p:cNvPr>
          <p:cNvSpPr txBox="1">
            <a:spLocks/>
          </p:cNvSpPr>
          <p:nvPr/>
        </p:nvSpPr>
        <p:spPr>
          <a:xfrm>
            <a:off x="7098711" y="3965619"/>
            <a:ext cx="4416725" cy="2361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>
                <a:ea typeface="+mn-lt"/>
                <a:cs typeface="Segoe UI" panose="020B0502040204020203" pitchFamily="34" charset="0"/>
              </a:rPr>
              <a:t>Исполнители: </a:t>
            </a:r>
          </a:p>
          <a:p>
            <a:pPr algn="l"/>
            <a:r>
              <a:rPr lang="ru-RU" dirty="0" smtClean="0">
                <a:ea typeface="+mn-lt"/>
                <a:cs typeface="Segoe UI" panose="020B0502040204020203" pitchFamily="34" charset="0"/>
              </a:rPr>
              <a:t>Егоров Вадим Станиславович </a:t>
            </a:r>
          </a:p>
          <a:p>
            <a:pPr algn="l"/>
            <a:r>
              <a:rPr lang="ru-RU" dirty="0" smtClean="0">
                <a:ea typeface="+mn-lt"/>
                <a:cs typeface="Segoe UI" panose="020B0502040204020203" pitchFamily="34" charset="0"/>
              </a:rPr>
              <a:t>Корчагин </a:t>
            </a:r>
            <a:r>
              <a:rPr lang="ru-RU" dirty="0">
                <a:ea typeface="+mn-lt"/>
                <a:cs typeface="Segoe UI" panose="020B0502040204020203" pitchFamily="34" charset="0"/>
              </a:rPr>
              <a:t>Денис </a:t>
            </a:r>
            <a:r>
              <a:rPr lang="ru-RU" dirty="0" smtClean="0">
                <a:ea typeface="+mn-lt"/>
                <a:cs typeface="Segoe UI" panose="020B0502040204020203" pitchFamily="34" charset="0"/>
              </a:rPr>
              <a:t>Павлович </a:t>
            </a:r>
          </a:p>
          <a:p>
            <a:pPr algn="l"/>
            <a:r>
              <a:rPr lang="ru-RU" dirty="0" smtClean="0">
                <a:ea typeface="+mn-lt"/>
                <a:cs typeface="Segoe UI" panose="020B0502040204020203" pitchFamily="34" charset="0"/>
              </a:rPr>
              <a:t>Карташов </a:t>
            </a:r>
            <a:r>
              <a:rPr lang="ru-RU" dirty="0">
                <a:ea typeface="+mn-lt"/>
                <a:cs typeface="Segoe UI" panose="020B0502040204020203" pitchFamily="34" charset="0"/>
              </a:rPr>
              <a:t>Денис </a:t>
            </a:r>
            <a:r>
              <a:rPr lang="ru-RU" dirty="0" smtClean="0">
                <a:ea typeface="+mn-lt"/>
                <a:cs typeface="Segoe UI" panose="020B0502040204020203" pitchFamily="34" charset="0"/>
              </a:rPr>
              <a:t>Алексеевич </a:t>
            </a:r>
          </a:p>
          <a:p>
            <a:pPr algn="l"/>
            <a:r>
              <a:rPr lang="ru-RU" dirty="0" smtClean="0">
                <a:ea typeface="+mn-lt"/>
                <a:cs typeface="Segoe UI" panose="020B0502040204020203" pitchFamily="34" charset="0"/>
              </a:rPr>
              <a:t>Корольков </a:t>
            </a:r>
            <a:r>
              <a:rPr lang="ru-RU" dirty="0">
                <a:ea typeface="+mn-lt"/>
                <a:cs typeface="Segoe UI" panose="020B0502040204020203" pitchFamily="34" charset="0"/>
              </a:rPr>
              <a:t>Иван Михайлович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98121" y="2605176"/>
            <a:ext cx="9144000" cy="1085940"/>
          </a:xfrm>
        </p:spPr>
        <p:txBody>
          <a:bodyPr/>
          <a:lstStyle/>
          <a:p>
            <a:r>
              <a:rPr lang="ru-RU" dirty="0" smtClean="0"/>
              <a:t>Макеты основных экранов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293F45FF-F52F-EE0E-AF9D-E47BF3686726}"/>
              </a:ext>
            </a:extLst>
          </p:cNvPr>
          <p:cNvSpPr txBox="1">
            <a:spLocks/>
          </p:cNvSpPr>
          <p:nvPr/>
        </p:nvSpPr>
        <p:spPr>
          <a:xfrm>
            <a:off x="11403623" y="6224955"/>
            <a:ext cx="448407" cy="428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9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xmlns="" id="{293F45FF-F52F-EE0E-AF9D-E47BF3686726}"/>
              </a:ext>
            </a:extLst>
          </p:cNvPr>
          <p:cNvSpPr txBox="1">
            <a:spLocks/>
          </p:cNvSpPr>
          <p:nvPr/>
        </p:nvSpPr>
        <p:spPr>
          <a:xfrm>
            <a:off x="203974" y="6295293"/>
            <a:ext cx="1097287" cy="428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14451" y="218476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Все </a:t>
            </a:r>
            <a:r>
              <a:rPr lang="ru-RU" sz="4000" dirty="0" smtClean="0"/>
              <a:t>мероприятия</a:t>
            </a:r>
            <a:endParaRPr lang="ru-RU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157" y="1454873"/>
            <a:ext cx="2143485" cy="4671362"/>
          </a:xfrm>
          <a:prstGeom prst="rect">
            <a:avLst/>
          </a:prstGeom>
        </p:spPr>
      </p:pic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xmlns="" id="{293F45FF-F52F-EE0E-AF9D-E47BF3686726}"/>
              </a:ext>
            </a:extLst>
          </p:cNvPr>
          <p:cNvSpPr txBox="1">
            <a:spLocks/>
          </p:cNvSpPr>
          <p:nvPr/>
        </p:nvSpPr>
        <p:spPr>
          <a:xfrm>
            <a:off x="11403623" y="6224955"/>
            <a:ext cx="535335" cy="428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xmlns="" id="{BAED29B7-8836-AB7E-76ED-928BA511F338}"/>
              </a:ext>
            </a:extLst>
          </p:cNvPr>
          <p:cNvSpPr txBox="1">
            <a:spLocks/>
          </p:cNvSpPr>
          <p:nvPr/>
        </p:nvSpPr>
        <p:spPr>
          <a:xfrm>
            <a:off x="958563" y="1940162"/>
            <a:ext cx="5343383" cy="28716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На экране находятся все запланированные мероприятия. </a:t>
            </a:r>
            <a:endParaRPr lang="ru-R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При нажатии </a:t>
            </a:r>
            <a:r>
              <a:rPr lang="ru-RU" dirty="0"/>
              <a:t>на мероприятие пользователь попадает на страницу с краткой информацией о нем.</a:t>
            </a:r>
          </a:p>
        </p:txBody>
      </p:sp>
    </p:spTree>
    <p:extLst>
      <p:ext uri="{BB962C8B-B14F-4D97-AF65-F5344CB8AC3E}">
        <p14:creationId xmlns:p14="http://schemas.microsoft.com/office/powerpoint/2010/main" val="126469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090" y="1460527"/>
            <a:ext cx="2164029" cy="466570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4451" y="218476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Мои мероприятия</a:t>
            </a:r>
            <a:endParaRPr lang="ru-RU" sz="4000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xmlns="" id="{BAED29B7-8836-AB7E-76ED-928BA511F338}"/>
              </a:ext>
            </a:extLst>
          </p:cNvPr>
          <p:cNvSpPr txBox="1">
            <a:spLocks/>
          </p:cNvSpPr>
          <p:nvPr/>
        </p:nvSpPr>
        <p:spPr>
          <a:xfrm>
            <a:off x="958563" y="1940162"/>
            <a:ext cx="5343383" cy="28716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Экран содержит мероприятия, в которых состоит пользователь, с указанием его статуса в них (участник или создатель). </a:t>
            </a:r>
            <a:endParaRPr lang="ru-R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По нажатию на мероприятие пользователь переходит на страницу с полной информацией о </a:t>
            </a:r>
            <a:r>
              <a:rPr lang="ru-RU" dirty="0" smtClean="0"/>
              <a:t>нем.</a:t>
            </a:r>
            <a:endParaRPr lang="ru-RU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xmlns="" id="{293F45FF-F52F-EE0E-AF9D-E47BF3686726}"/>
              </a:ext>
            </a:extLst>
          </p:cNvPr>
          <p:cNvSpPr txBox="1">
            <a:spLocks/>
          </p:cNvSpPr>
          <p:nvPr/>
        </p:nvSpPr>
        <p:spPr>
          <a:xfrm>
            <a:off x="11403623" y="6224955"/>
            <a:ext cx="535335" cy="428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41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xmlns="" id="{293F45FF-F52F-EE0E-AF9D-E47BF3686726}"/>
              </a:ext>
            </a:extLst>
          </p:cNvPr>
          <p:cNvSpPr txBox="1">
            <a:spLocks/>
          </p:cNvSpPr>
          <p:nvPr/>
        </p:nvSpPr>
        <p:spPr>
          <a:xfrm>
            <a:off x="203974" y="6295293"/>
            <a:ext cx="1097287" cy="428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xmlns="" id="{293F45FF-F52F-EE0E-AF9D-E47BF3686726}"/>
              </a:ext>
            </a:extLst>
          </p:cNvPr>
          <p:cNvSpPr txBox="1">
            <a:spLocks/>
          </p:cNvSpPr>
          <p:nvPr/>
        </p:nvSpPr>
        <p:spPr>
          <a:xfrm>
            <a:off x="11403623" y="6224955"/>
            <a:ext cx="552588" cy="428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13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79945" y="201223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Мероприятие</a:t>
            </a:r>
            <a:endParaRPr lang="ru-RU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741" y="1433133"/>
            <a:ext cx="2159788" cy="4678673"/>
          </a:xfrm>
          <a:prstGeom prst="rect">
            <a:avLst/>
          </a:prstGeom>
        </p:spPr>
      </p:pic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xmlns="" id="{BAED29B7-8836-AB7E-76ED-928BA511F338}"/>
              </a:ext>
            </a:extLst>
          </p:cNvPr>
          <p:cNvSpPr txBox="1">
            <a:spLocks/>
          </p:cNvSpPr>
          <p:nvPr/>
        </p:nvSpPr>
        <p:spPr>
          <a:xfrm>
            <a:off x="958563" y="1940162"/>
            <a:ext cx="5343383" cy="28716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Слева - экран </a:t>
            </a:r>
            <a:r>
              <a:rPr lang="ru-RU" dirty="0"/>
              <a:t>мероприятия, который видит пользователь, </a:t>
            </a:r>
            <a:r>
              <a:rPr lang="ru-RU" dirty="0" smtClean="0"/>
              <a:t>не принимающий в нем участие. </a:t>
            </a:r>
            <a:r>
              <a:rPr lang="ru-RU" dirty="0"/>
              <a:t>Содержит </a:t>
            </a:r>
            <a:r>
              <a:rPr lang="ru-RU" dirty="0" smtClean="0"/>
              <a:t>краткую информацию </a:t>
            </a:r>
            <a:r>
              <a:rPr lang="ru-RU" dirty="0"/>
              <a:t>о </a:t>
            </a:r>
            <a:r>
              <a:rPr lang="ru-RU" dirty="0" smtClean="0"/>
              <a:t>мероприятии.</a:t>
            </a:r>
            <a:endParaRPr lang="ru-RU" dirty="0"/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xmlns="" id="{BAED29B7-8836-AB7E-76ED-928BA511F338}"/>
              </a:ext>
            </a:extLst>
          </p:cNvPr>
          <p:cNvSpPr txBox="1">
            <a:spLocks/>
          </p:cNvSpPr>
          <p:nvPr/>
        </p:nvSpPr>
        <p:spPr>
          <a:xfrm>
            <a:off x="958560" y="3895623"/>
            <a:ext cx="5343383" cy="28716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Справа - экран </a:t>
            </a:r>
            <a:r>
              <a:rPr lang="ru-RU" dirty="0"/>
              <a:t>мероприятия, который видит пользователь, вступивший в него. Содержит полную информацию о мероприятии и кнопку перехода в чат данного мероприятия.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134188" y="3771954"/>
            <a:ext cx="4992130" cy="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081" y="1432617"/>
            <a:ext cx="2162702" cy="467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6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xmlns="" id="{293F45FF-F52F-EE0E-AF9D-E47BF3686726}"/>
              </a:ext>
            </a:extLst>
          </p:cNvPr>
          <p:cNvSpPr txBox="1">
            <a:spLocks/>
          </p:cNvSpPr>
          <p:nvPr/>
        </p:nvSpPr>
        <p:spPr>
          <a:xfrm>
            <a:off x="203974" y="6295293"/>
            <a:ext cx="1097287" cy="428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128" y="1455029"/>
            <a:ext cx="2126326" cy="4617881"/>
          </a:xfrm>
          <a:prstGeom prst="rect">
            <a:avLst/>
          </a:prstGeom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xmlns="" id="{293F45FF-F52F-EE0E-AF9D-E47BF3686726}"/>
              </a:ext>
            </a:extLst>
          </p:cNvPr>
          <p:cNvSpPr txBox="1">
            <a:spLocks/>
          </p:cNvSpPr>
          <p:nvPr/>
        </p:nvSpPr>
        <p:spPr>
          <a:xfrm>
            <a:off x="11403623" y="6224955"/>
            <a:ext cx="561215" cy="4284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14</a:t>
            </a:r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14451" y="218476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Создание мероприятия</a:t>
            </a:r>
            <a:endParaRPr lang="ru-RU" sz="4000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xmlns="" id="{BAED29B7-8836-AB7E-76ED-928BA511F338}"/>
              </a:ext>
            </a:extLst>
          </p:cNvPr>
          <p:cNvSpPr txBox="1">
            <a:spLocks/>
          </p:cNvSpPr>
          <p:nvPr/>
        </p:nvSpPr>
        <p:spPr>
          <a:xfrm>
            <a:off x="958563" y="1940162"/>
            <a:ext cx="5343383" cy="28716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Экран содержит поля, которые вы можете видеть на макете. Поля возрастного диапазона являются необязательными для заполнения.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40294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xmlns="" id="{293F45FF-F52F-EE0E-AF9D-E47BF3686726}"/>
              </a:ext>
            </a:extLst>
          </p:cNvPr>
          <p:cNvSpPr txBox="1">
            <a:spLocks/>
          </p:cNvSpPr>
          <p:nvPr/>
        </p:nvSpPr>
        <p:spPr>
          <a:xfrm>
            <a:off x="203974" y="6295293"/>
            <a:ext cx="1097287" cy="428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xmlns="" id="{293F45FF-F52F-EE0E-AF9D-E47BF3686726}"/>
              </a:ext>
            </a:extLst>
          </p:cNvPr>
          <p:cNvSpPr txBox="1">
            <a:spLocks/>
          </p:cNvSpPr>
          <p:nvPr/>
        </p:nvSpPr>
        <p:spPr>
          <a:xfrm>
            <a:off x="11403623" y="6224955"/>
            <a:ext cx="509456" cy="428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14451" y="218476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Профиль пользователя</a:t>
            </a:r>
            <a:endParaRPr lang="ru-RU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734" y="1455935"/>
            <a:ext cx="2109481" cy="4616976"/>
          </a:xfrm>
          <a:prstGeom prst="rect">
            <a:avLst/>
          </a:prstGeom>
        </p:spPr>
      </p:pic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xmlns="" id="{BAED29B7-8836-AB7E-76ED-928BA511F338}"/>
              </a:ext>
            </a:extLst>
          </p:cNvPr>
          <p:cNvSpPr txBox="1">
            <a:spLocks/>
          </p:cNvSpPr>
          <p:nvPr/>
        </p:nvSpPr>
        <p:spPr>
          <a:xfrm>
            <a:off x="958563" y="1940162"/>
            <a:ext cx="5343383" cy="28716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Экран профиля содержит информацию о пользователе. На экране собственного профиля присутствуют кнопки "Редактировать" и "Выйти". </a:t>
            </a:r>
            <a:endParaRPr lang="ru-R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администратор просматривает профиль пользователя, то на экране будет кнопка "Заблокировать".</a:t>
            </a:r>
          </a:p>
        </p:txBody>
      </p:sp>
    </p:spTree>
    <p:extLst>
      <p:ext uri="{BB962C8B-B14F-4D97-AF65-F5344CB8AC3E}">
        <p14:creationId xmlns:p14="http://schemas.microsoft.com/office/powerpoint/2010/main" val="373826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772" y="1447834"/>
            <a:ext cx="2111920" cy="4607824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xmlns="" id="{293F45FF-F52F-EE0E-AF9D-E47BF3686726}"/>
              </a:ext>
            </a:extLst>
          </p:cNvPr>
          <p:cNvSpPr txBox="1">
            <a:spLocks/>
          </p:cNvSpPr>
          <p:nvPr/>
        </p:nvSpPr>
        <p:spPr>
          <a:xfrm>
            <a:off x="11403623" y="6224955"/>
            <a:ext cx="535335" cy="428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79945" y="201223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Список участников мероприятия</a:t>
            </a:r>
            <a:endParaRPr lang="ru-RU" sz="4000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xmlns="" id="{BAED29B7-8836-AB7E-76ED-928BA511F338}"/>
              </a:ext>
            </a:extLst>
          </p:cNvPr>
          <p:cNvSpPr txBox="1">
            <a:spLocks/>
          </p:cNvSpPr>
          <p:nvPr/>
        </p:nvSpPr>
        <p:spPr>
          <a:xfrm>
            <a:off x="958563" y="1940162"/>
            <a:ext cx="5343383" cy="28716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Экран содержит список участников мероприятия. При нажатии на одного из них пользователь переходит в его профиль. </a:t>
            </a:r>
            <a:endParaRPr lang="ru-R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пользователь является создателем, то у него будет кнопка "Выгнать".</a:t>
            </a:r>
          </a:p>
        </p:txBody>
      </p:sp>
    </p:spTree>
    <p:extLst>
      <p:ext uri="{BB962C8B-B14F-4D97-AF65-F5344CB8AC3E}">
        <p14:creationId xmlns:p14="http://schemas.microsoft.com/office/powerpoint/2010/main" val="1455445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427284" y="2004645"/>
            <a:ext cx="9144000" cy="1048117"/>
          </a:xfrm>
        </p:spPr>
        <p:txBody>
          <a:bodyPr/>
          <a:lstStyle/>
          <a:p>
            <a:r>
              <a:rPr lang="en-US" dirty="0" err="1" smtClean="0"/>
              <a:t>BoardGameMeet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Более подробная информация о проекте:</a:t>
            </a:r>
          </a:p>
          <a:p>
            <a:r>
              <a:rPr lang="en-US" dirty="0" smtClean="0"/>
              <a:t>https://github.com/Dunad4n/BoardGameMeet</a:t>
            </a:r>
            <a:endParaRPr lang="ru-RU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cs typeface="Segoe UI" panose="020B0502040204020203" pitchFamily="34" charset="0"/>
              </a:rPr>
              <a:t>Цели и задачи приложения</a:t>
            </a:r>
          </a:p>
          <a:p>
            <a:r>
              <a:rPr lang="ru-RU" sz="2400" dirty="0" smtClean="0">
                <a:cs typeface="Segoe UI" panose="020B0502040204020203" pitchFamily="34" charset="0"/>
              </a:rPr>
              <a:t>Средства реализации</a:t>
            </a:r>
          </a:p>
          <a:p>
            <a:r>
              <a:rPr lang="ru-RU" sz="2400" dirty="0" smtClean="0">
                <a:cs typeface="Segoe UI" panose="020B0502040204020203" pitchFamily="34" charset="0"/>
              </a:rPr>
              <a:t>Роли пользователей</a:t>
            </a:r>
          </a:p>
          <a:p>
            <a:r>
              <a:rPr lang="ru-RU" sz="2400" dirty="0" smtClean="0">
                <a:cs typeface="Segoe UI" panose="020B0502040204020203" pitchFamily="34" charset="0"/>
              </a:rPr>
              <a:t>Макеты основных экранов приложения</a:t>
            </a:r>
          </a:p>
          <a:p>
            <a:endParaRPr lang="ru-RU" sz="2400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xmlns="" id="{293F45FF-F52F-EE0E-AF9D-E47BF3686726}"/>
              </a:ext>
            </a:extLst>
          </p:cNvPr>
          <p:cNvSpPr txBox="1">
            <a:spLocks/>
          </p:cNvSpPr>
          <p:nvPr/>
        </p:nvSpPr>
        <p:spPr>
          <a:xfrm>
            <a:off x="11403623" y="6224955"/>
            <a:ext cx="448407" cy="428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4451" y="21847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BoardGameMeet</a:t>
            </a:r>
            <a:endParaRPr lang="ru-RU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C5DDD9E-E479-42EC-9580-E1E6A0DE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758" y="1797041"/>
            <a:ext cx="526076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 smtClean="0">
                <a:ea typeface="+mn-lt"/>
                <a:cs typeface="+mn-lt"/>
              </a:rPr>
              <a:t>Помощь </a:t>
            </a:r>
            <a:r>
              <a:rPr lang="ru-RU" sz="2400" dirty="0">
                <a:ea typeface="+mn-lt"/>
                <a:cs typeface="+mn-lt"/>
              </a:rPr>
              <a:t>в организации встреч участников настольных игр в </a:t>
            </a:r>
            <a:r>
              <a:rPr lang="ru-RU" sz="2400" dirty="0" smtClean="0">
                <a:ea typeface="+mn-lt"/>
                <a:cs typeface="+mn-lt"/>
              </a:rPr>
              <a:t>реальной жизни</a:t>
            </a:r>
            <a:endParaRPr lang="ru-RU" sz="2400" dirty="0">
              <a:cs typeface="Calibri" panose="020F0502020204030204"/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15A296B9-C315-3F45-61A0-6E1B85A36BD1}"/>
              </a:ext>
            </a:extLst>
          </p:cNvPr>
          <p:cNvCxnSpPr/>
          <p:nvPr/>
        </p:nvCxnSpPr>
        <p:spPr>
          <a:xfrm>
            <a:off x="5950527" y="1805833"/>
            <a:ext cx="0" cy="413364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Объект 2">
            <a:extLst>
              <a:ext uri="{FF2B5EF4-FFF2-40B4-BE49-F238E27FC236}">
                <a16:creationId xmlns:a16="http://schemas.microsoft.com/office/drawing/2014/main" xmlns="" id="{CBB89983-986B-9F43-C09A-433C202F3767}"/>
              </a:ext>
            </a:extLst>
          </p:cNvPr>
          <p:cNvSpPr txBox="1">
            <a:spLocks/>
          </p:cNvSpPr>
          <p:nvPr/>
        </p:nvSpPr>
        <p:spPr>
          <a:xfrm>
            <a:off x="6374080" y="1809791"/>
            <a:ext cx="5260769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ea typeface="+mn-lt"/>
                <a:cs typeface="+mn-lt"/>
              </a:rPr>
              <a:t>Просмотр списка существующих </a:t>
            </a:r>
            <a:r>
              <a:rPr lang="ru-RU" sz="2400" dirty="0" smtClean="0">
                <a:ea typeface="+mn-lt"/>
                <a:cs typeface="+mn-lt"/>
              </a:rPr>
              <a:t>мероприятий</a:t>
            </a:r>
            <a:endParaRPr lang="ru-RU" sz="2400" dirty="0">
              <a:ea typeface="+mn-lt"/>
              <a:cs typeface="+mn-lt"/>
            </a:endParaRPr>
          </a:p>
          <a:p>
            <a:r>
              <a:rPr lang="ru-RU" sz="2400" dirty="0">
                <a:ea typeface="+mn-lt"/>
                <a:cs typeface="+mn-lt"/>
              </a:rPr>
              <a:t>Просмотр информации о </a:t>
            </a:r>
            <a:r>
              <a:rPr lang="ru-RU" sz="2400" dirty="0" smtClean="0">
                <a:ea typeface="+mn-lt"/>
                <a:cs typeface="+mn-lt"/>
              </a:rPr>
              <a:t>мероприятии</a:t>
            </a:r>
            <a:endParaRPr lang="ru-RU" sz="2400" dirty="0">
              <a:ea typeface="+mn-lt"/>
              <a:cs typeface="+mn-lt"/>
            </a:endParaRPr>
          </a:p>
          <a:p>
            <a:r>
              <a:rPr lang="ru-RU" sz="2400" dirty="0" smtClean="0">
                <a:ea typeface="+mn-lt"/>
                <a:cs typeface="+mn-lt"/>
              </a:rPr>
              <a:t>Создание новых </a:t>
            </a:r>
            <a:r>
              <a:rPr lang="ru-RU" sz="2400" dirty="0">
                <a:ea typeface="+mn-lt"/>
                <a:cs typeface="+mn-lt"/>
              </a:rPr>
              <a:t>мероприятий и редактирование </a:t>
            </a:r>
            <a:r>
              <a:rPr lang="ru-RU" sz="2400" dirty="0" smtClean="0">
                <a:ea typeface="+mn-lt"/>
                <a:cs typeface="+mn-lt"/>
              </a:rPr>
              <a:t>существующих</a:t>
            </a:r>
            <a:endParaRPr lang="ru-RU" sz="2400" dirty="0">
              <a:ea typeface="+mn-lt"/>
              <a:cs typeface="+mn-lt"/>
            </a:endParaRPr>
          </a:p>
          <a:p>
            <a:r>
              <a:rPr lang="ru-RU" sz="2400" dirty="0">
                <a:ea typeface="+mn-lt"/>
                <a:cs typeface="+mn-lt"/>
              </a:rPr>
              <a:t>Общение в чате между участниками </a:t>
            </a:r>
            <a:r>
              <a:rPr lang="ru-RU" sz="2400" dirty="0" smtClean="0">
                <a:ea typeface="+mn-lt"/>
                <a:cs typeface="+mn-lt"/>
              </a:rPr>
              <a:t>мероприятий</a:t>
            </a:r>
            <a:endParaRPr lang="ru-RU" sz="2400" dirty="0">
              <a:cs typeface="Calibri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xmlns="" id="{293F45FF-F52F-EE0E-AF9D-E47BF3686726}"/>
              </a:ext>
            </a:extLst>
          </p:cNvPr>
          <p:cNvSpPr txBox="1">
            <a:spLocks/>
          </p:cNvSpPr>
          <p:nvPr/>
        </p:nvSpPr>
        <p:spPr>
          <a:xfrm>
            <a:off x="11403623" y="6224955"/>
            <a:ext cx="448407" cy="428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4451" y="218476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Цели и задачи приложения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18426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D665901-2D8B-D885-3103-1C7DCCA1D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24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smtClean="0">
                <a:ea typeface="+mn-lt"/>
                <a:cs typeface="Segoe UI" panose="020B0502040204020203" pitchFamily="34" charset="0"/>
              </a:rPr>
              <a:t>Backend - </a:t>
            </a:r>
            <a:r>
              <a:rPr lang="ru-RU" sz="2400" dirty="0" err="1" smtClean="0">
                <a:ea typeface="+mn-lt"/>
                <a:cs typeface="Segoe UI" panose="020B0502040204020203" pitchFamily="34" charset="0"/>
              </a:rPr>
              <a:t>Kotlin</a:t>
            </a:r>
            <a:endParaRPr lang="ru-RU" sz="2400" dirty="0">
              <a:cs typeface="Segoe UI" panose="020B0502040204020203" pitchFamily="34" charset="0"/>
            </a:endParaRPr>
          </a:p>
          <a:p>
            <a:r>
              <a:rPr lang="en-US" sz="2400" dirty="0" smtClean="0">
                <a:ea typeface="+mn-lt"/>
                <a:cs typeface="Segoe UI" panose="020B0502040204020203" pitchFamily="34" charset="0"/>
              </a:rPr>
              <a:t>Frontend - </a:t>
            </a:r>
            <a:r>
              <a:rPr lang="ru-RU" sz="2400" dirty="0" err="1" smtClean="0">
                <a:ea typeface="+mn-lt"/>
                <a:cs typeface="Segoe UI" panose="020B0502040204020203" pitchFamily="34" charset="0"/>
              </a:rPr>
              <a:t>Dart</a:t>
            </a:r>
            <a:r>
              <a:rPr lang="ru-RU" sz="2400" dirty="0">
                <a:ea typeface="+mn-lt"/>
                <a:cs typeface="Segoe UI" panose="020B0502040204020203" pitchFamily="34" charset="0"/>
              </a:rPr>
              <a:t>, используя </a:t>
            </a:r>
            <a:r>
              <a:rPr lang="ru-RU" sz="2400" dirty="0" err="1">
                <a:ea typeface="+mn-lt"/>
                <a:cs typeface="Segoe UI" panose="020B0502040204020203" pitchFamily="34" charset="0"/>
              </a:rPr>
              <a:t>фреймворк</a:t>
            </a:r>
            <a:r>
              <a:rPr lang="ru-RU" sz="2400" dirty="0">
                <a:ea typeface="+mn-lt"/>
                <a:cs typeface="Segoe UI" panose="020B0502040204020203" pitchFamily="34" charset="0"/>
              </a:rPr>
              <a:t> </a:t>
            </a:r>
            <a:r>
              <a:rPr lang="ru-RU" sz="2400" dirty="0" err="1" smtClean="0">
                <a:ea typeface="+mn-lt"/>
                <a:cs typeface="Segoe UI" panose="020B0502040204020203" pitchFamily="34" charset="0"/>
              </a:rPr>
              <a:t>Flutter</a:t>
            </a:r>
            <a:endParaRPr lang="ru-RU" sz="2400" dirty="0">
              <a:ea typeface="+mn-lt"/>
              <a:cs typeface="Segoe UI" panose="020B0502040204020203" pitchFamily="34" charset="0"/>
            </a:endParaRPr>
          </a:p>
          <a:p>
            <a:r>
              <a:rPr lang="ru-RU" sz="2400" dirty="0" smtClean="0">
                <a:ea typeface="+mn-lt"/>
                <a:cs typeface="Segoe UI" panose="020B0502040204020203" pitchFamily="34" charset="0"/>
              </a:rPr>
              <a:t>СУБД</a:t>
            </a:r>
            <a:r>
              <a:rPr lang="en-US" sz="2400" dirty="0" smtClean="0">
                <a:ea typeface="+mn-lt"/>
                <a:cs typeface="Segoe UI" panose="020B0502040204020203" pitchFamily="34" charset="0"/>
              </a:rPr>
              <a:t> - </a:t>
            </a:r>
            <a:r>
              <a:rPr lang="ru-RU" sz="2400" dirty="0" err="1" smtClean="0">
                <a:ea typeface="+mn-lt"/>
                <a:cs typeface="Segoe UI" panose="020B0502040204020203" pitchFamily="34" charset="0"/>
              </a:rPr>
              <a:t>PostgreSQL</a:t>
            </a:r>
            <a:endParaRPr lang="ru-RU" sz="2400" dirty="0" smtClean="0">
              <a:cs typeface="Segoe UI" panose="020B0502040204020203" pitchFamily="34" charset="0"/>
            </a:endParaRPr>
          </a:p>
          <a:p>
            <a:r>
              <a:rPr lang="ru-RU" sz="2400" dirty="0" smtClean="0">
                <a:ea typeface="+mn-lt"/>
                <a:cs typeface="Segoe UI" panose="020B0502040204020203" pitchFamily="34" charset="0"/>
              </a:rPr>
              <a:t>Документирование API - </a:t>
            </a:r>
            <a:r>
              <a:rPr lang="ru-RU" sz="2400" dirty="0" err="1" smtClean="0">
                <a:ea typeface="+mn-lt"/>
                <a:cs typeface="Segoe UI" panose="020B0502040204020203" pitchFamily="34" charset="0"/>
              </a:rPr>
              <a:t>Swagger</a:t>
            </a:r>
            <a:endParaRPr lang="ru-RU" sz="2400" dirty="0" smtClean="0">
              <a:cs typeface="Segoe UI" panose="020B0502040204020203" pitchFamily="34" charset="0"/>
            </a:endParaRPr>
          </a:p>
          <a:p>
            <a:r>
              <a:rPr lang="ru-RU" sz="2400" dirty="0" smtClean="0">
                <a:ea typeface="+mn-lt"/>
                <a:cs typeface="Segoe UI" panose="020B0502040204020203" pitchFamily="34" charset="0"/>
              </a:rPr>
              <a:t>Развертывания приложения – </a:t>
            </a:r>
            <a:r>
              <a:rPr lang="ru-RU" sz="2400" dirty="0" err="1" smtClean="0">
                <a:ea typeface="+mn-lt"/>
                <a:cs typeface="Segoe UI" panose="020B0502040204020203" pitchFamily="34" charset="0"/>
              </a:rPr>
              <a:t>Docker</a:t>
            </a:r>
            <a:endParaRPr lang="ru-RU" sz="2400" dirty="0" smtClean="0">
              <a:ea typeface="+mn-lt"/>
              <a:cs typeface="Segoe UI" panose="020B0502040204020203" pitchFamily="34" charset="0"/>
            </a:endParaRPr>
          </a:p>
          <a:p>
            <a:r>
              <a:rPr lang="ru-RU" sz="2400" dirty="0" err="1" smtClean="0">
                <a:ea typeface="+mn-lt"/>
                <a:cs typeface="Segoe UI" panose="020B0502040204020203" pitchFamily="34" charset="0"/>
              </a:rPr>
              <a:t>Геолокация</a:t>
            </a:r>
            <a:r>
              <a:rPr lang="ru-RU" sz="2400" dirty="0" smtClean="0">
                <a:ea typeface="+mn-lt"/>
                <a:cs typeface="Segoe UI" panose="020B0502040204020203" pitchFamily="34" charset="0"/>
              </a:rPr>
              <a:t> – </a:t>
            </a:r>
            <a:r>
              <a:rPr lang="ru-RU" sz="2400" dirty="0" err="1" smtClean="0">
                <a:ea typeface="+mn-lt"/>
                <a:cs typeface="Segoe UI" panose="020B0502040204020203" pitchFamily="34" charset="0"/>
              </a:rPr>
              <a:t>плагин</a:t>
            </a:r>
            <a:r>
              <a:rPr lang="ru-RU" sz="2400" dirty="0" smtClean="0">
                <a:ea typeface="+mn-lt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cs typeface="Segoe UI" panose="020B0502040204020203" pitchFamily="34" charset="0"/>
              </a:rPr>
              <a:t>Yandex</a:t>
            </a:r>
            <a:r>
              <a:rPr lang="en-US" sz="2400" dirty="0" smtClean="0">
                <a:cs typeface="Segoe UI" panose="020B0502040204020203" pitchFamily="34" charset="0"/>
              </a:rPr>
              <a:t> Maps (</a:t>
            </a:r>
            <a:r>
              <a:rPr lang="en-US" sz="2400" dirty="0" err="1" smtClean="0">
                <a:cs typeface="Segoe UI" panose="020B0502040204020203" pitchFamily="34" charset="0"/>
              </a:rPr>
              <a:t>yandex_mapkit</a:t>
            </a:r>
            <a:r>
              <a:rPr lang="en-US" sz="2400" dirty="0" smtClean="0">
                <a:cs typeface="Segoe UI" panose="020B0502040204020203" pitchFamily="34" charset="0"/>
              </a:rPr>
              <a:t>)</a:t>
            </a:r>
            <a:endParaRPr lang="ru-RU" sz="2400" dirty="0" smtClean="0">
              <a:cs typeface="Segoe UI" panose="020B0502040204020203" pitchFamily="34" charset="0"/>
            </a:endParaRPr>
          </a:p>
          <a:p>
            <a:r>
              <a:rPr lang="ru-RU" sz="2400" dirty="0" smtClean="0">
                <a:ea typeface="+mn-lt"/>
                <a:cs typeface="Segoe UI" panose="020B0502040204020203" pitchFamily="34" charset="0"/>
              </a:rPr>
              <a:t>Архитектура</a:t>
            </a:r>
            <a:r>
              <a:rPr lang="en-US" sz="2400" dirty="0" smtClean="0">
                <a:ea typeface="+mn-lt"/>
                <a:cs typeface="Segoe UI" panose="020B0502040204020203" pitchFamily="34" charset="0"/>
              </a:rPr>
              <a:t> - </a:t>
            </a:r>
            <a:r>
              <a:rPr lang="ru-RU" sz="2400" dirty="0" err="1" smtClean="0">
                <a:ea typeface="+mn-lt"/>
                <a:cs typeface="Segoe UI" panose="020B0502040204020203" pitchFamily="34" charset="0"/>
              </a:rPr>
              <a:t>Business</a:t>
            </a:r>
            <a:r>
              <a:rPr lang="ru-RU" sz="2400" dirty="0" smtClean="0">
                <a:ea typeface="+mn-lt"/>
                <a:cs typeface="Segoe UI" panose="020B0502040204020203" pitchFamily="34" charset="0"/>
              </a:rPr>
              <a:t> </a:t>
            </a:r>
            <a:r>
              <a:rPr lang="ru-RU" sz="2400" dirty="0" err="1" smtClean="0">
                <a:ea typeface="+mn-lt"/>
                <a:cs typeface="Segoe UI" panose="020B0502040204020203" pitchFamily="34" charset="0"/>
              </a:rPr>
              <a:t>Logic</a:t>
            </a:r>
            <a:r>
              <a:rPr lang="ru-RU" sz="2400" dirty="0" smtClean="0">
                <a:ea typeface="+mn-lt"/>
                <a:cs typeface="Segoe UI" panose="020B0502040204020203" pitchFamily="34" charset="0"/>
              </a:rPr>
              <a:t> </a:t>
            </a:r>
            <a:r>
              <a:rPr lang="ru-RU" sz="2400" dirty="0" err="1" smtClean="0">
                <a:ea typeface="+mn-lt"/>
                <a:cs typeface="Segoe UI" panose="020B0502040204020203" pitchFamily="34" charset="0"/>
              </a:rPr>
              <a:t>Component</a:t>
            </a:r>
            <a:r>
              <a:rPr lang="ru-RU" sz="2400" dirty="0" smtClean="0">
                <a:ea typeface="+mn-lt"/>
                <a:cs typeface="Segoe UI" panose="020B0502040204020203" pitchFamily="34" charset="0"/>
              </a:rPr>
              <a:t> (</a:t>
            </a:r>
            <a:r>
              <a:rPr lang="ru-RU" sz="2400" dirty="0" err="1" smtClean="0">
                <a:ea typeface="+mn-lt"/>
                <a:cs typeface="Segoe UI" panose="020B0502040204020203" pitchFamily="34" charset="0"/>
              </a:rPr>
              <a:t>BLoC</a:t>
            </a:r>
            <a:r>
              <a:rPr lang="ru-RU" sz="2400" dirty="0" smtClean="0">
                <a:ea typeface="+mn-lt"/>
                <a:cs typeface="Segoe UI" panose="020B0502040204020203" pitchFamily="34" charset="0"/>
              </a:rPr>
              <a:t>)</a:t>
            </a:r>
          </a:p>
          <a:p>
            <a:endParaRPr lang="en-US" dirty="0" smtClean="0">
              <a:cs typeface="Segoe UI" panose="020B0502040204020203" pitchFamily="34" charset="0"/>
            </a:endParaRPr>
          </a:p>
          <a:p>
            <a:endParaRPr lang="ru-RU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sz="2400" dirty="0">
              <a:cs typeface="Calibri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xmlns="" id="{293F45FF-F52F-EE0E-AF9D-E47BF3686726}"/>
              </a:ext>
            </a:extLst>
          </p:cNvPr>
          <p:cNvSpPr txBox="1">
            <a:spLocks/>
          </p:cNvSpPr>
          <p:nvPr/>
        </p:nvSpPr>
        <p:spPr>
          <a:xfrm>
            <a:off x="203974" y="6295293"/>
            <a:ext cx="1097287" cy="428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xmlns="" id="{293F45FF-F52F-EE0E-AF9D-E47BF3686726}"/>
              </a:ext>
            </a:extLst>
          </p:cNvPr>
          <p:cNvSpPr txBox="1">
            <a:spLocks/>
          </p:cNvSpPr>
          <p:nvPr/>
        </p:nvSpPr>
        <p:spPr>
          <a:xfrm>
            <a:off x="11403623" y="6224955"/>
            <a:ext cx="448407" cy="428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4451" y="218476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Средства реализации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95688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98121" y="2605176"/>
            <a:ext cx="9144000" cy="1085940"/>
          </a:xfrm>
        </p:spPr>
        <p:txBody>
          <a:bodyPr/>
          <a:lstStyle/>
          <a:p>
            <a:r>
              <a:rPr lang="ru-RU" dirty="0" smtClean="0"/>
              <a:t>Роли пользователей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293F45FF-F52F-EE0E-AF9D-E47BF3686726}"/>
              </a:ext>
            </a:extLst>
          </p:cNvPr>
          <p:cNvSpPr txBox="1">
            <a:spLocks/>
          </p:cNvSpPr>
          <p:nvPr/>
        </p:nvSpPr>
        <p:spPr>
          <a:xfrm>
            <a:off x="11403623" y="6224955"/>
            <a:ext cx="448407" cy="428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52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293F45FF-F52F-EE0E-AF9D-E47BF3686726}"/>
              </a:ext>
            </a:extLst>
          </p:cNvPr>
          <p:cNvSpPr txBox="1">
            <a:spLocks/>
          </p:cNvSpPr>
          <p:nvPr/>
        </p:nvSpPr>
        <p:spPr>
          <a:xfrm>
            <a:off x="203974" y="6295293"/>
            <a:ext cx="1097287" cy="428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xmlns="" id="{293F45FF-F52F-EE0E-AF9D-E47BF3686726}"/>
              </a:ext>
            </a:extLst>
          </p:cNvPr>
          <p:cNvSpPr txBox="1">
            <a:spLocks/>
          </p:cNvSpPr>
          <p:nvPr/>
        </p:nvSpPr>
        <p:spPr>
          <a:xfrm>
            <a:off x="11403623" y="6224955"/>
            <a:ext cx="448407" cy="428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202" y="2034123"/>
            <a:ext cx="6193596" cy="391773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4451" y="218476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Неа</a:t>
            </a:r>
            <a:r>
              <a:rPr lang="ru-RU" sz="4000" dirty="0" smtClean="0"/>
              <a:t>вторизованный пользователь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01172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xmlns="" id="{293F45FF-F52F-EE0E-AF9D-E47BF3686726}"/>
              </a:ext>
            </a:extLst>
          </p:cNvPr>
          <p:cNvSpPr txBox="1">
            <a:spLocks/>
          </p:cNvSpPr>
          <p:nvPr/>
        </p:nvSpPr>
        <p:spPr>
          <a:xfrm>
            <a:off x="11403623" y="6224955"/>
            <a:ext cx="448407" cy="428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4" y="1690688"/>
            <a:ext cx="11936452" cy="441340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4451" y="218476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Авторизованный пользователь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66781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041" y="1449238"/>
            <a:ext cx="8693918" cy="5002421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xmlns="" id="{293F45FF-F52F-EE0E-AF9D-E47BF3686726}"/>
              </a:ext>
            </a:extLst>
          </p:cNvPr>
          <p:cNvSpPr txBox="1">
            <a:spLocks/>
          </p:cNvSpPr>
          <p:nvPr/>
        </p:nvSpPr>
        <p:spPr>
          <a:xfrm>
            <a:off x="11403623" y="6224955"/>
            <a:ext cx="448407" cy="428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4451" y="218476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Создатель мероприятия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9516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874" y="1550249"/>
            <a:ext cx="9500251" cy="496628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xmlns="" id="{293F45FF-F52F-EE0E-AF9D-E47BF3686726}"/>
              </a:ext>
            </a:extLst>
          </p:cNvPr>
          <p:cNvSpPr txBox="1">
            <a:spLocks/>
          </p:cNvSpPr>
          <p:nvPr/>
        </p:nvSpPr>
        <p:spPr>
          <a:xfrm>
            <a:off x="11403623" y="6224955"/>
            <a:ext cx="595720" cy="428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4451" y="2184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Администратор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131437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1382</TotalTime>
  <Words>335</Words>
  <Application>Microsoft Office PowerPoint</Application>
  <PresentationFormat>Широкоэкранный</PresentationFormat>
  <Paragraphs>67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Office Theme</vt:lpstr>
      <vt:lpstr>BoardGameMeet</vt:lpstr>
      <vt:lpstr>BoardGameMeet</vt:lpstr>
      <vt:lpstr>Цели и задачи приложения</vt:lpstr>
      <vt:lpstr>Средства реализации</vt:lpstr>
      <vt:lpstr>Роли пользователей</vt:lpstr>
      <vt:lpstr>Неавторизованный пользователь</vt:lpstr>
      <vt:lpstr>Авторизованный пользователь</vt:lpstr>
      <vt:lpstr>Создатель мероприятия</vt:lpstr>
      <vt:lpstr>Презентация PowerPoint</vt:lpstr>
      <vt:lpstr>Макеты основных экранов</vt:lpstr>
      <vt:lpstr>Все мероприятия</vt:lpstr>
      <vt:lpstr>Мои мероприятия</vt:lpstr>
      <vt:lpstr>Мероприятие</vt:lpstr>
      <vt:lpstr>Создание мероприятия</vt:lpstr>
      <vt:lpstr>Профиль пользователя</vt:lpstr>
      <vt:lpstr>Список участников мероприятия</vt:lpstr>
      <vt:lpstr>BoardGameMeet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Денис Карташов</dc:creator>
  <cp:lastModifiedBy>Иван Корольков</cp:lastModifiedBy>
  <cp:revision>147</cp:revision>
  <dcterms:created xsi:type="dcterms:W3CDTF">2012-07-30T23:42:41Z</dcterms:created>
  <dcterms:modified xsi:type="dcterms:W3CDTF">2023-03-31T17:34:20Z</dcterms:modified>
</cp:coreProperties>
</file>