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3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14.xml" ContentType="application/vnd.openxmlformats-officedocument.theme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6" r:id="rId2"/>
    <p:sldMasterId id="2147483667" r:id="rId3"/>
    <p:sldMasterId id="2147483668" r:id="rId4"/>
    <p:sldMasterId id="2147483669" r:id="rId5"/>
    <p:sldMasterId id="2147483670" r:id="rId6"/>
    <p:sldMasterId id="2147483671" r:id="rId7"/>
    <p:sldMasterId id="2147483672" r:id="rId8"/>
    <p:sldMasterId id="2147483673" r:id="rId9"/>
    <p:sldMasterId id="2147483674" r:id="rId10"/>
    <p:sldMasterId id="2147483675" r:id="rId11"/>
    <p:sldMasterId id="2147483797" r:id="rId12"/>
    <p:sldMasterId id="2147483814" r:id="rId13"/>
    <p:sldMasterId id="2147483827" r:id="rId14"/>
    <p:sldMasterId id="2147483996" r:id="rId15"/>
  </p:sldMasterIdLst>
  <p:notesMasterIdLst>
    <p:notesMasterId r:id="rId46"/>
  </p:notesMasterIdLst>
  <p:handoutMasterIdLst>
    <p:handoutMasterId r:id="rId47"/>
  </p:handoutMasterIdLst>
  <p:sldIdLst>
    <p:sldId id="528" r:id="rId16"/>
    <p:sldId id="559" r:id="rId17"/>
    <p:sldId id="573" r:id="rId18"/>
    <p:sldId id="574" r:id="rId19"/>
    <p:sldId id="575" r:id="rId20"/>
    <p:sldId id="577" r:id="rId21"/>
    <p:sldId id="576" r:id="rId22"/>
    <p:sldId id="578" r:id="rId23"/>
    <p:sldId id="579" r:id="rId24"/>
    <p:sldId id="580" r:id="rId25"/>
    <p:sldId id="581" r:id="rId26"/>
    <p:sldId id="582" r:id="rId27"/>
    <p:sldId id="604" r:id="rId28"/>
    <p:sldId id="583" r:id="rId29"/>
    <p:sldId id="584" r:id="rId30"/>
    <p:sldId id="585" r:id="rId31"/>
    <p:sldId id="601" r:id="rId32"/>
    <p:sldId id="605" r:id="rId33"/>
    <p:sldId id="598" r:id="rId34"/>
    <p:sldId id="588" r:id="rId35"/>
    <p:sldId id="590" r:id="rId36"/>
    <p:sldId id="591" r:id="rId37"/>
    <p:sldId id="595" r:id="rId38"/>
    <p:sldId id="596" r:id="rId39"/>
    <p:sldId id="587" r:id="rId40"/>
    <p:sldId id="603" r:id="rId41"/>
    <p:sldId id="586" r:id="rId42"/>
    <p:sldId id="602" r:id="rId43"/>
    <p:sldId id="599" r:id="rId44"/>
    <p:sldId id="600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A669A73-AD6E-4F89-9CA3-D6F2FCE52AA0}">
          <p14:sldIdLst>
            <p14:sldId id="528"/>
            <p14:sldId id="559"/>
          </p14:sldIdLst>
        </p14:section>
        <p14:section name="无标题节" id="{73FBED6A-45DE-4753-8902-DE4127A43FF9}">
          <p14:sldIdLst>
            <p14:sldId id="573"/>
            <p14:sldId id="574"/>
            <p14:sldId id="575"/>
            <p14:sldId id="577"/>
            <p14:sldId id="576"/>
            <p14:sldId id="578"/>
            <p14:sldId id="579"/>
            <p14:sldId id="580"/>
            <p14:sldId id="581"/>
            <p14:sldId id="582"/>
            <p14:sldId id="604"/>
            <p14:sldId id="583"/>
            <p14:sldId id="584"/>
            <p14:sldId id="585"/>
            <p14:sldId id="601"/>
            <p14:sldId id="605"/>
            <p14:sldId id="598"/>
            <p14:sldId id="588"/>
            <p14:sldId id="590"/>
            <p14:sldId id="591"/>
            <p14:sldId id="595"/>
            <p14:sldId id="596"/>
            <p14:sldId id="587"/>
            <p14:sldId id="603"/>
            <p14:sldId id="586"/>
            <p14:sldId id="602"/>
            <p14:sldId id="599"/>
            <p14:sldId id="6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9999FF"/>
    <a:srgbClr val="336699"/>
    <a:srgbClr val="CA3006"/>
    <a:srgbClr val="FF7C80"/>
    <a:srgbClr val="4D83DB"/>
    <a:srgbClr val="3399FF"/>
    <a:srgbClr val="3366CC"/>
    <a:srgbClr val="CC66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9620" autoAdjust="0"/>
  </p:normalViewPr>
  <p:slideViewPr>
    <p:cSldViewPr>
      <p:cViewPr>
        <p:scale>
          <a:sx n="80" d="100"/>
          <a:sy n="80" d="100"/>
        </p:scale>
        <p:origin x="-168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DA2E4-5FF0-42B6-A083-99E55E1C7A4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531165-8E65-4C8B-AC15-42513D28802D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剩余调休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65CE6D-7119-4C51-9615-FDF9E15AB50D}" type="parTrans" cxnId="{4020B764-00E7-48C6-B5B2-938A2FA3BF2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82C4FA-7F0F-47CB-ACAE-F28B7182F988}" type="sibTrans" cxnId="{4020B764-00E7-48C6-B5B2-938A2FA3BF2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1D9985-EBA5-4B65-B240-1DA2F43AAC1F}" type="asst">
      <dgm:prSet phldrT="[文本]" custT="1"/>
      <dgm:spPr/>
      <dgm:t>
        <a:bodyPr/>
        <a:lstStyle/>
        <a:p>
          <a:pPr>
            <a:lnSpc>
              <a:spcPts val="1000"/>
            </a:lnSpc>
          </a:pP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月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工资结算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ts val="1000"/>
            </a:lnSpc>
          </a:pP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(9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月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15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日结算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AA87EC-E68A-4E94-A505-5534AB252A5F}" type="parTrans" cxnId="{A1933842-EF29-43B2-9928-FE7210B809F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CDF4A4-9286-43A6-99F5-E8D5A4B285C2}" type="sibTrans" cxnId="{A1933842-EF29-43B2-9928-FE7210B809F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D12AA4-5F94-434A-A5AB-F4DC8C549B0D}">
      <dgm:prSet phldrT="[文本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月调休</a:t>
          </a:r>
        </a:p>
      </dgm:t>
    </dgm:pt>
    <dgm:pt modelId="{9AB33639-9DD4-4EAD-908F-A648BCFBC801}" type="parTrans" cxnId="{76B900A3-AEAB-4037-BEC0-11B33D52BD2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304066-BDDB-4384-9008-01024EE2494E}" type="sibTrans" cxnId="{76B900A3-AEAB-4037-BEC0-11B33D52BD2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7ACDDB-D026-43DE-9CD6-1E117FEE1444}" type="pres">
      <dgm:prSet presAssocID="{9D0DA2E4-5FF0-42B6-A083-99E55E1C7A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FC468BC-6D7C-4134-9BA1-D608CC304ADD}" type="pres">
      <dgm:prSet presAssocID="{68531165-8E65-4C8B-AC15-42513D28802D}" presName="hierRoot1" presStyleCnt="0">
        <dgm:presLayoutVars>
          <dgm:hierBranch val="init"/>
        </dgm:presLayoutVars>
      </dgm:prSet>
      <dgm:spPr/>
    </dgm:pt>
    <dgm:pt modelId="{2719CE47-3F2D-4CA0-A76B-7F3B79BD34F3}" type="pres">
      <dgm:prSet presAssocID="{68531165-8E65-4C8B-AC15-42513D28802D}" presName="rootComposite1" presStyleCnt="0"/>
      <dgm:spPr/>
    </dgm:pt>
    <dgm:pt modelId="{A73C0CAC-280C-49E5-AE07-E8A38B32C826}" type="pres">
      <dgm:prSet presAssocID="{68531165-8E65-4C8B-AC15-42513D28802D}" presName="rootText1" presStyleLbl="node0" presStyleIdx="0" presStyleCnt="1" custScaleX="68928" custScaleY="78056" custLinFactNeighborX="-2" custLinFactNeighborY="10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CB5784-FC1F-478D-8D69-8A6F17D7AC17}" type="pres">
      <dgm:prSet presAssocID="{68531165-8E65-4C8B-AC15-42513D28802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F264BC5-4DB5-46B7-865C-48BDBF21BBBA}" type="pres">
      <dgm:prSet presAssocID="{68531165-8E65-4C8B-AC15-42513D28802D}" presName="hierChild2" presStyleCnt="0"/>
      <dgm:spPr/>
    </dgm:pt>
    <dgm:pt modelId="{EE45DD77-F2F3-4A38-87A3-EA0E49369B56}" type="pres">
      <dgm:prSet presAssocID="{9AB33639-9DD4-4EAD-908F-A648BCFBC801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CD8A558A-0AE8-4CBC-96BD-540B2A4494D5}" type="pres">
      <dgm:prSet presAssocID="{B5D12AA4-5F94-434A-A5AB-F4DC8C549B0D}" presName="hierRoot2" presStyleCnt="0">
        <dgm:presLayoutVars>
          <dgm:hierBranch val="init"/>
        </dgm:presLayoutVars>
      </dgm:prSet>
      <dgm:spPr/>
    </dgm:pt>
    <dgm:pt modelId="{FC66BB8D-BB36-47EE-93EA-47CE05B4CC75}" type="pres">
      <dgm:prSet presAssocID="{B5D12AA4-5F94-434A-A5AB-F4DC8C549B0D}" presName="rootComposite" presStyleCnt="0"/>
      <dgm:spPr/>
    </dgm:pt>
    <dgm:pt modelId="{CA5889FB-6CA1-4103-AD65-DA2D8D9960D3}" type="pres">
      <dgm:prSet presAssocID="{B5D12AA4-5F94-434A-A5AB-F4DC8C549B0D}" presName="rootText" presStyleLbl="node2" presStyleIdx="0" presStyleCnt="1" custScaleX="97853" custScaleY="711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B37CF0-BC21-4BED-9A02-094CC42EB519}" type="pres">
      <dgm:prSet presAssocID="{B5D12AA4-5F94-434A-A5AB-F4DC8C549B0D}" presName="rootConnector" presStyleLbl="node2" presStyleIdx="0" presStyleCnt="1"/>
      <dgm:spPr/>
      <dgm:t>
        <a:bodyPr/>
        <a:lstStyle/>
        <a:p>
          <a:endParaRPr lang="zh-CN" altLang="en-US"/>
        </a:p>
      </dgm:t>
    </dgm:pt>
    <dgm:pt modelId="{4A3CAA2D-22FA-4218-85AD-9F0ED770B219}" type="pres">
      <dgm:prSet presAssocID="{B5D12AA4-5F94-434A-A5AB-F4DC8C549B0D}" presName="hierChild4" presStyleCnt="0"/>
      <dgm:spPr/>
    </dgm:pt>
    <dgm:pt modelId="{1FB4B0FF-A4D2-4E28-A12E-847F8B47E7FD}" type="pres">
      <dgm:prSet presAssocID="{B5D12AA4-5F94-434A-A5AB-F4DC8C549B0D}" presName="hierChild5" presStyleCnt="0"/>
      <dgm:spPr/>
    </dgm:pt>
    <dgm:pt modelId="{A637D5D1-413F-423A-9C62-8ABE093F9C8B}" type="pres">
      <dgm:prSet presAssocID="{68531165-8E65-4C8B-AC15-42513D28802D}" presName="hierChild3" presStyleCnt="0"/>
      <dgm:spPr/>
    </dgm:pt>
    <dgm:pt modelId="{34ECB34D-64A8-4054-9732-95E68014F6AF}" type="pres">
      <dgm:prSet presAssocID="{28AA87EC-E68A-4E94-A505-5534AB252A5F}" presName="Name115" presStyleLbl="parChTrans1D2" presStyleIdx="1" presStyleCnt="2"/>
      <dgm:spPr/>
      <dgm:t>
        <a:bodyPr/>
        <a:lstStyle/>
        <a:p>
          <a:endParaRPr lang="zh-CN" altLang="en-US"/>
        </a:p>
      </dgm:t>
    </dgm:pt>
    <dgm:pt modelId="{FA636AC2-3695-48F9-94F2-5BA0ED08E8CA}" type="pres">
      <dgm:prSet presAssocID="{981D9985-EBA5-4B65-B240-1DA2F43AAC1F}" presName="hierRoot3" presStyleCnt="0">
        <dgm:presLayoutVars>
          <dgm:hierBranch val="init"/>
        </dgm:presLayoutVars>
      </dgm:prSet>
      <dgm:spPr/>
    </dgm:pt>
    <dgm:pt modelId="{A29D2D6E-22F8-4370-A837-4DD21C7BFE02}" type="pres">
      <dgm:prSet presAssocID="{981D9985-EBA5-4B65-B240-1DA2F43AAC1F}" presName="rootComposite3" presStyleCnt="0"/>
      <dgm:spPr/>
    </dgm:pt>
    <dgm:pt modelId="{0F43E58F-5B24-45CD-A67A-22C9C5E84B93}" type="pres">
      <dgm:prSet presAssocID="{981D9985-EBA5-4B65-B240-1DA2F43AAC1F}" presName="rootText3" presStyleLbl="asst1" presStyleIdx="0" presStyleCnt="1" custScaleX="84490" custScaleY="1578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0361E7-B973-432C-BB30-5368E5CF7495}" type="pres">
      <dgm:prSet presAssocID="{981D9985-EBA5-4B65-B240-1DA2F43AAC1F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6A0F937E-CC8C-4D22-BD0A-E694FF46D273}" type="pres">
      <dgm:prSet presAssocID="{981D9985-EBA5-4B65-B240-1DA2F43AAC1F}" presName="hierChild6" presStyleCnt="0"/>
      <dgm:spPr/>
    </dgm:pt>
    <dgm:pt modelId="{E9ABBF01-4255-44C1-95E8-61E56B8684FF}" type="pres">
      <dgm:prSet presAssocID="{981D9985-EBA5-4B65-B240-1DA2F43AAC1F}" presName="hierChild7" presStyleCnt="0"/>
      <dgm:spPr/>
    </dgm:pt>
  </dgm:ptLst>
  <dgm:cxnLst>
    <dgm:cxn modelId="{B9706347-905D-4860-B92E-B559A95DC152}" type="presOf" srcId="{9D0DA2E4-5FF0-42B6-A083-99E55E1C7A41}" destId="{7A7ACDDB-D026-43DE-9CD6-1E117FEE1444}" srcOrd="0" destOrd="0" presId="urn:microsoft.com/office/officeart/2009/3/layout/HorizontalOrganizationChart"/>
    <dgm:cxn modelId="{76B900A3-AEAB-4037-BEC0-11B33D52BD2D}" srcId="{68531165-8E65-4C8B-AC15-42513D28802D}" destId="{B5D12AA4-5F94-434A-A5AB-F4DC8C549B0D}" srcOrd="1" destOrd="0" parTransId="{9AB33639-9DD4-4EAD-908F-A648BCFBC801}" sibTransId="{FE304066-BDDB-4384-9008-01024EE2494E}"/>
    <dgm:cxn modelId="{5F0E938E-A7C4-43CA-AF64-FCF7AA9B00C8}" type="presOf" srcId="{28AA87EC-E68A-4E94-A505-5534AB252A5F}" destId="{34ECB34D-64A8-4054-9732-95E68014F6AF}" srcOrd="0" destOrd="0" presId="urn:microsoft.com/office/officeart/2009/3/layout/HorizontalOrganizationChart"/>
    <dgm:cxn modelId="{6AD3A903-3639-4D2E-AF98-8377753A9504}" type="presOf" srcId="{B5D12AA4-5F94-434A-A5AB-F4DC8C549B0D}" destId="{84B37CF0-BC21-4BED-9A02-094CC42EB519}" srcOrd="1" destOrd="0" presId="urn:microsoft.com/office/officeart/2009/3/layout/HorizontalOrganizationChart"/>
    <dgm:cxn modelId="{6243769E-E0AE-49BC-ACD4-A26B22B23CF4}" type="presOf" srcId="{B5D12AA4-5F94-434A-A5AB-F4DC8C549B0D}" destId="{CA5889FB-6CA1-4103-AD65-DA2D8D9960D3}" srcOrd="0" destOrd="0" presId="urn:microsoft.com/office/officeart/2009/3/layout/HorizontalOrganizationChart"/>
    <dgm:cxn modelId="{216EA1F4-FFC3-4D62-8133-5597C6508ED2}" type="presOf" srcId="{981D9985-EBA5-4B65-B240-1DA2F43AAC1F}" destId="{BA0361E7-B973-432C-BB30-5368E5CF7495}" srcOrd="1" destOrd="0" presId="urn:microsoft.com/office/officeart/2009/3/layout/HorizontalOrganizationChart"/>
    <dgm:cxn modelId="{4B00558E-DD79-478E-9167-2C6CCD439EC3}" type="presOf" srcId="{68531165-8E65-4C8B-AC15-42513D28802D}" destId="{EDCB5784-FC1F-478D-8D69-8A6F17D7AC17}" srcOrd="1" destOrd="0" presId="urn:microsoft.com/office/officeart/2009/3/layout/HorizontalOrganizationChart"/>
    <dgm:cxn modelId="{87B0B0BB-0808-438D-9C75-CE9452327652}" type="presOf" srcId="{68531165-8E65-4C8B-AC15-42513D28802D}" destId="{A73C0CAC-280C-49E5-AE07-E8A38B32C826}" srcOrd="0" destOrd="0" presId="urn:microsoft.com/office/officeart/2009/3/layout/HorizontalOrganizationChart"/>
    <dgm:cxn modelId="{5DF48462-402C-4B30-8874-24419E6A42B8}" type="presOf" srcId="{981D9985-EBA5-4B65-B240-1DA2F43AAC1F}" destId="{0F43E58F-5B24-45CD-A67A-22C9C5E84B93}" srcOrd="0" destOrd="0" presId="urn:microsoft.com/office/officeart/2009/3/layout/HorizontalOrganizationChart"/>
    <dgm:cxn modelId="{A1933842-EF29-43B2-9928-FE7210B809FA}" srcId="{68531165-8E65-4C8B-AC15-42513D28802D}" destId="{981D9985-EBA5-4B65-B240-1DA2F43AAC1F}" srcOrd="0" destOrd="0" parTransId="{28AA87EC-E68A-4E94-A505-5534AB252A5F}" sibTransId="{1ECDF4A4-9286-43A6-99F5-E8D5A4B285C2}"/>
    <dgm:cxn modelId="{C1EC1EDE-FCBE-4B1A-9AA9-02100EFF0AB3}" type="presOf" srcId="{9AB33639-9DD4-4EAD-908F-A648BCFBC801}" destId="{EE45DD77-F2F3-4A38-87A3-EA0E49369B56}" srcOrd="0" destOrd="0" presId="urn:microsoft.com/office/officeart/2009/3/layout/HorizontalOrganizationChart"/>
    <dgm:cxn modelId="{4020B764-00E7-48C6-B5B2-938A2FA3BF27}" srcId="{9D0DA2E4-5FF0-42B6-A083-99E55E1C7A41}" destId="{68531165-8E65-4C8B-AC15-42513D28802D}" srcOrd="0" destOrd="0" parTransId="{A265CE6D-7119-4C51-9615-FDF9E15AB50D}" sibTransId="{0B82C4FA-7F0F-47CB-ACAE-F28B7182F988}"/>
    <dgm:cxn modelId="{E61E3E51-85D3-4217-AF67-E1F6807FEF76}" type="presParOf" srcId="{7A7ACDDB-D026-43DE-9CD6-1E117FEE1444}" destId="{1FC468BC-6D7C-4134-9BA1-D608CC304ADD}" srcOrd="0" destOrd="0" presId="urn:microsoft.com/office/officeart/2009/3/layout/HorizontalOrganizationChart"/>
    <dgm:cxn modelId="{619A1A96-503A-4509-8C12-ACC84E6151CB}" type="presParOf" srcId="{1FC468BC-6D7C-4134-9BA1-D608CC304ADD}" destId="{2719CE47-3F2D-4CA0-A76B-7F3B79BD34F3}" srcOrd="0" destOrd="0" presId="urn:microsoft.com/office/officeart/2009/3/layout/HorizontalOrganizationChart"/>
    <dgm:cxn modelId="{FD18E75B-EA9B-41DB-A589-D66C5DBFBBB9}" type="presParOf" srcId="{2719CE47-3F2D-4CA0-A76B-7F3B79BD34F3}" destId="{A73C0CAC-280C-49E5-AE07-E8A38B32C826}" srcOrd="0" destOrd="0" presId="urn:microsoft.com/office/officeart/2009/3/layout/HorizontalOrganizationChart"/>
    <dgm:cxn modelId="{58718123-653E-47F8-94A4-43A90CE59DF3}" type="presParOf" srcId="{2719CE47-3F2D-4CA0-A76B-7F3B79BD34F3}" destId="{EDCB5784-FC1F-478D-8D69-8A6F17D7AC17}" srcOrd="1" destOrd="0" presId="urn:microsoft.com/office/officeart/2009/3/layout/HorizontalOrganizationChart"/>
    <dgm:cxn modelId="{A0A9C7E7-0B1A-46AA-8321-D572BA7C948D}" type="presParOf" srcId="{1FC468BC-6D7C-4134-9BA1-D608CC304ADD}" destId="{0F264BC5-4DB5-46B7-865C-48BDBF21BBBA}" srcOrd="1" destOrd="0" presId="urn:microsoft.com/office/officeart/2009/3/layout/HorizontalOrganizationChart"/>
    <dgm:cxn modelId="{6FFD2FE3-0B8B-41FA-B9E7-FCB077DF4FE6}" type="presParOf" srcId="{0F264BC5-4DB5-46B7-865C-48BDBF21BBBA}" destId="{EE45DD77-F2F3-4A38-87A3-EA0E49369B56}" srcOrd="0" destOrd="0" presId="urn:microsoft.com/office/officeart/2009/3/layout/HorizontalOrganizationChart"/>
    <dgm:cxn modelId="{3D756636-C29E-4E4A-A621-038B6C6F707A}" type="presParOf" srcId="{0F264BC5-4DB5-46B7-865C-48BDBF21BBBA}" destId="{CD8A558A-0AE8-4CBC-96BD-540B2A4494D5}" srcOrd="1" destOrd="0" presId="urn:microsoft.com/office/officeart/2009/3/layout/HorizontalOrganizationChart"/>
    <dgm:cxn modelId="{72CC337C-0AB2-443B-A524-E51152A8B040}" type="presParOf" srcId="{CD8A558A-0AE8-4CBC-96BD-540B2A4494D5}" destId="{FC66BB8D-BB36-47EE-93EA-47CE05B4CC75}" srcOrd="0" destOrd="0" presId="urn:microsoft.com/office/officeart/2009/3/layout/HorizontalOrganizationChart"/>
    <dgm:cxn modelId="{D188A8B1-72C4-4400-8A00-36E5994080D3}" type="presParOf" srcId="{FC66BB8D-BB36-47EE-93EA-47CE05B4CC75}" destId="{CA5889FB-6CA1-4103-AD65-DA2D8D9960D3}" srcOrd="0" destOrd="0" presId="urn:microsoft.com/office/officeart/2009/3/layout/HorizontalOrganizationChart"/>
    <dgm:cxn modelId="{70B5DCB4-A625-4A98-8835-6EEBCC3F2425}" type="presParOf" srcId="{FC66BB8D-BB36-47EE-93EA-47CE05B4CC75}" destId="{84B37CF0-BC21-4BED-9A02-094CC42EB519}" srcOrd="1" destOrd="0" presId="urn:microsoft.com/office/officeart/2009/3/layout/HorizontalOrganizationChart"/>
    <dgm:cxn modelId="{CF7A5DB8-F53B-41A4-9549-F67D1CD3D175}" type="presParOf" srcId="{CD8A558A-0AE8-4CBC-96BD-540B2A4494D5}" destId="{4A3CAA2D-22FA-4218-85AD-9F0ED770B219}" srcOrd="1" destOrd="0" presId="urn:microsoft.com/office/officeart/2009/3/layout/HorizontalOrganizationChart"/>
    <dgm:cxn modelId="{845DA868-2A3C-420C-8297-B511C6E08F0F}" type="presParOf" srcId="{CD8A558A-0AE8-4CBC-96BD-540B2A4494D5}" destId="{1FB4B0FF-A4D2-4E28-A12E-847F8B47E7FD}" srcOrd="2" destOrd="0" presId="urn:microsoft.com/office/officeart/2009/3/layout/HorizontalOrganizationChart"/>
    <dgm:cxn modelId="{F86D9D94-1210-43D5-892B-3AB87251C3AA}" type="presParOf" srcId="{1FC468BC-6D7C-4134-9BA1-D608CC304ADD}" destId="{A637D5D1-413F-423A-9C62-8ABE093F9C8B}" srcOrd="2" destOrd="0" presId="urn:microsoft.com/office/officeart/2009/3/layout/HorizontalOrganizationChart"/>
    <dgm:cxn modelId="{C71C51BE-CC28-47C1-B83E-6485DF2417EF}" type="presParOf" srcId="{A637D5D1-413F-423A-9C62-8ABE093F9C8B}" destId="{34ECB34D-64A8-4054-9732-95E68014F6AF}" srcOrd="0" destOrd="0" presId="urn:microsoft.com/office/officeart/2009/3/layout/HorizontalOrganizationChart"/>
    <dgm:cxn modelId="{11B004C2-B81F-4598-AD85-3D366D7055AA}" type="presParOf" srcId="{A637D5D1-413F-423A-9C62-8ABE093F9C8B}" destId="{FA636AC2-3695-48F9-94F2-5BA0ED08E8CA}" srcOrd="1" destOrd="0" presId="urn:microsoft.com/office/officeart/2009/3/layout/HorizontalOrganizationChart"/>
    <dgm:cxn modelId="{0B1BAFA1-DB80-4885-9221-C6EA365DCCEE}" type="presParOf" srcId="{FA636AC2-3695-48F9-94F2-5BA0ED08E8CA}" destId="{A29D2D6E-22F8-4370-A837-4DD21C7BFE02}" srcOrd="0" destOrd="0" presId="urn:microsoft.com/office/officeart/2009/3/layout/HorizontalOrganizationChart"/>
    <dgm:cxn modelId="{68371720-5310-407D-89C1-9A6E10B4251F}" type="presParOf" srcId="{A29D2D6E-22F8-4370-A837-4DD21C7BFE02}" destId="{0F43E58F-5B24-45CD-A67A-22C9C5E84B93}" srcOrd="0" destOrd="0" presId="urn:microsoft.com/office/officeart/2009/3/layout/HorizontalOrganizationChart"/>
    <dgm:cxn modelId="{96C5A52F-3BB4-40ED-AAC5-F79F97D059C8}" type="presParOf" srcId="{A29D2D6E-22F8-4370-A837-4DD21C7BFE02}" destId="{BA0361E7-B973-432C-BB30-5368E5CF7495}" srcOrd="1" destOrd="0" presId="urn:microsoft.com/office/officeart/2009/3/layout/HorizontalOrganizationChart"/>
    <dgm:cxn modelId="{A55DC3A4-9D3D-48B9-8B9F-7648F4FEC455}" type="presParOf" srcId="{FA636AC2-3695-48F9-94F2-5BA0ED08E8CA}" destId="{6A0F937E-CC8C-4D22-BD0A-E694FF46D273}" srcOrd="1" destOrd="0" presId="urn:microsoft.com/office/officeart/2009/3/layout/HorizontalOrganizationChart"/>
    <dgm:cxn modelId="{FA709D24-6BF2-4EEB-8C29-14AC2B96B5C0}" type="presParOf" srcId="{FA636AC2-3695-48F9-94F2-5BA0ED08E8CA}" destId="{E9ABBF01-4255-44C1-95E8-61E56B8684F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0DA2E4-5FF0-42B6-A083-99E55E1C7A4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531165-8E65-4C8B-AC15-42513D28802D}">
      <dgm:prSet phldrT="[文本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月加班</a:t>
          </a:r>
        </a:p>
      </dgm:t>
    </dgm:pt>
    <dgm:pt modelId="{A265CE6D-7119-4C51-9615-FDF9E15AB50D}" type="parTrans" cxnId="{4020B764-00E7-48C6-B5B2-938A2FA3BF2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82C4FA-7F0F-47CB-ACAE-F28B7182F988}" type="sibTrans" cxnId="{4020B764-00E7-48C6-B5B2-938A2FA3BF2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1D9985-EBA5-4B65-B240-1DA2F43AAC1F}" type="asst">
      <dgm:prSet phldrT="[文本]" custT="1"/>
      <dgm:spPr/>
      <dgm:t>
        <a:bodyPr/>
        <a:lstStyle/>
        <a:p>
          <a:pPr>
            <a:lnSpc>
              <a:spcPts val="1000"/>
            </a:lnSpc>
          </a:pP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月工资结算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ts val="1000"/>
            </a:lnSpc>
          </a:pP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(11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月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15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日结算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AA87EC-E68A-4E94-A505-5534AB252A5F}" type="parTrans" cxnId="{A1933842-EF29-43B2-9928-FE7210B809F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CDF4A4-9286-43A6-99F5-E8D5A4B285C2}" type="sibTrans" cxnId="{A1933842-EF29-43B2-9928-FE7210B809F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D12AA4-5F94-434A-A5AB-F4DC8C549B0D}">
      <dgm:prSet phldrT="[文本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9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月调休</a:t>
          </a:r>
        </a:p>
      </dgm:t>
    </dgm:pt>
    <dgm:pt modelId="{9AB33639-9DD4-4EAD-908F-A648BCFBC801}" type="parTrans" cxnId="{76B900A3-AEAB-4037-BEC0-11B33D52BD2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304066-BDDB-4384-9008-01024EE2494E}" type="sibTrans" cxnId="{76B900A3-AEAB-4037-BEC0-11B33D52BD2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67355-E03F-4BFA-9BAD-F8E27655E83C}">
      <dgm:prSet phldrT="[文本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月调休</a:t>
          </a:r>
        </a:p>
      </dgm:t>
    </dgm:pt>
    <dgm:pt modelId="{104ECF50-C594-4E61-9CB4-C129B313600D}" type="parTrans" cxnId="{B045970B-2C3B-4B1F-8F14-079DDBE5CC6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C97E6E-BE84-49A7-B73C-5855E7C35DC8}" type="sibTrans" cxnId="{B045970B-2C3B-4B1F-8F14-079DDBE5CC6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7ACDDB-D026-43DE-9CD6-1E117FEE1444}" type="pres">
      <dgm:prSet presAssocID="{9D0DA2E4-5FF0-42B6-A083-99E55E1C7A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FC468BC-6D7C-4134-9BA1-D608CC304ADD}" type="pres">
      <dgm:prSet presAssocID="{68531165-8E65-4C8B-AC15-42513D28802D}" presName="hierRoot1" presStyleCnt="0">
        <dgm:presLayoutVars>
          <dgm:hierBranch val="init"/>
        </dgm:presLayoutVars>
      </dgm:prSet>
      <dgm:spPr/>
    </dgm:pt>
    <dgm:pt modelId="{2719CE47-3F2D-4CA0-A76B-7F3B79BD34F3}" type="pres">
      <dgm:prSet presAssocID="{68531165-8E65-4C8B-AC15-42513D28802D}" presName="rootComposite1" presStyleCnt="0"/>
      <dgm:spPr/>
    </dgm:pt>
    <dgm:pt modelId="{A73C0CAC-280C-49E5-AE07-E8A38B32C826}" type="pres">
      <dgm:prSet presAssocID="{68531165-8E65-4C8B-AC15-42513D28802D}" presName="rootText1" presStyleLbl="node0" presStyleIdx="0" presStyleCnt="1" custScaleX="81114" custLinFactNeighborX="-34232" custLinFactNeighborY="61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CB5784-FC1F-478D-8D69-8A6F17D7AC17}" type="pres">
      <dgm:prSet presAssocID="{68531165-8E65-4C8B-AC15-42513D28802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F264BC5-4DB5-46B7-865C-48BDBF21BBBA}" type="pres">
      <dgm:prSet presAssocID="{68531165-8E65-4C8B-AC15-42513D28802D}" presName="hierChild2" presStyleCnt="0"/>
      <dgm:spPr/>
    </dgm:pt>
    <dgm:pt modelId="{EE45DD77-F2F3-4A38-87A3-EA0E49369B56}" type="pres">
      <dgm:prSet presAssocID="{9AB33639-9DD4-4EAD-908F-A648BCFBC801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CD8A558A-0AE8-4CBC-96BD-540B2A4494D5}" type="pres">
      <dgm:prSet presAssocID="{B5D12AA4-5F94-434A-A5AB-F4DC8C549B0D}" presName="hierRoot2" presStyleCnt="0">
        <dgm:presLayoutVars>
          <dgm:hierBranch val="init"/>
        </dgm:presLayoutVars>
      </dgm:prSet>
      <dgm:spPr/>
    </dgm:pt>
    <dgm:pt modelId="{FC66BB8D-BB36-47EE-93EA-47CE05B4CC75}" type="pres">
      <dgm:prSet presAssocID="{B5D12AA4-5F94-434A-A5AB-F4DC8C549B0D}" presName="rootComposite" presStyleCnt="0"/>
      <dgm:spPr/>
    </dgm:pt>
    <dgm:pt modelId="{CA5889FB-6CA1-4103-AD65-DA2D8D9960D3}" type="pres">
      <dgm:prSet presAssocID="{B5D12AA4-5F94-434A-A5AB-F4DC8C549B0D}" presName="rootText" presStyleLbl="node2" presStyleIdx="0" presStyleCnt="2" custScaleX="105355" custLinFactNeighborX="11329" custLinFactNeighborY="18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B37CF0-BC21-4BED-9A02-094CC42EB519}" type="pres">
      <dgm:prSet presAssocID="{B5D12AA4-5F94-434A-A5AB-F4DC8C549B0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4A3CAA2D-22FA-4218-85AD-9F0ED770B219}" type="pres">
      <dgm:prSet presAssocID="{B5D12AA4-5F94-434A-A5AB-F4DC8C549B0D}" presName="hierChild4" presStyleCnt="0"/>
      <dgm:spPr/>
    </dgm:pt>
    <dgm:pt modelId="{1FB4B0FF-A4D2-4E28-A12E-847F8B47E7FD}" type="pres">
      <dgm:prSet presAssocID="{B5D12AA4-5F94-434A-A5AB-F4DC8C549B0D}" presName="hierChild5" presStyleCnt="0"/>
      <dgm:spPr/>
    </dgm:pt>
    <dgm:pt modelId="{4E90A880-AA89-41C5-8DA4-214F419381DE}" type="pres">
      <dgm:prSet presAssocID="{104ECF50-C594-4E61-9CB4-C129B313600D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9EB449FE-94DB-4751-99E9-28C504A3CB7C}" type="pres">
      <dgm:prSet presAssocID="{64267355-E03F-4BFA-9BAD-F8E27655E83C}" presName="hierRoot2" presStyleCnt="0">
        <dgm:presLayoutVars>
          <dgm:hierBranch val="init"/>
        </dgm:presLayoutVars>
      </dgm:prSet>
      <dgm:spPr/>
    </dgm:pt>
    <dgm:pt modelId="{349475F3-0BB4-48CD-AE1A-C0B012307483}" type="pres">
      <dgm:prSet presAssocID="{64267355-E03F-4BFA-9BAD-F8E27655E83C}" presName="rootComposite" presStyleCnt="0"/>
      <dgm:spPr/>
    </dgm:pt>
    <dgm:pt modelId="{C85F4E1C-92E5-4073-8F9F-C23FC05A632F}" type="pres">
      <dgm:prSet presAssocID="{64267355-E03F-4BFA-9BAD-F8E27655E83C}" presName="rootText" presStyleLbl="node2" presStyleIdx="1" presStyleCnt="2" custScaleX="105783" custLinFactNeighborX="11115" custLinFactNeighborY="364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F30CC5-972A-47A5-9B7D-1B6C4488F8FF}" type="pres">
      <dgm:prSet presAssocID="{64267355-E03F-4BFA-9BAD-F8E27655E83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C847C06D-1EA4-478A-961D-71F46FE010E4}" type="pres">
      <dgm:prSet presAssocID="{64267355-E03F-4BFA-9BAD-F8E27655E83C}" presName="hierChild4" presStyleCnt="0"/>
      <dgm:spPr/>
    </dgm:pt>
    <dgm:pt modelId="{3D5FE0E8-D40D-46C2-A8F4-D107FC07E909}" type="pres">
      <dgm:prSet presAssocID="{64267355-E03F-4BFA-9BAD-F8E27655E83C}" presName="hierChild5" presStyleCnt="0"/>
      <dgm:spPr/>
    </dgm:pt>
    <dgm:pt modelId="{A637D5D1-413F-423A-9C62-8ABE093F9C8B}" type="pres">
      <dgm:prSet presAssocID="{68531165-8E65-4C8B-AC15-42513D28802D}" presName="hierChild3" presStyleCnt="0"/>
      <dgm:spPr/>
    </dgm:pt>
    <dgm:pt modelId="{34ECB34D-64A8-4054-9732-95E68014F6AF}" type="pres">
      <dgm:prSet presAssocID="{28AA87EC-E68A-4E94-A505-5534AB252A5F}" presName="Name115" presStyleLbl="parChTrans1D2" presStyleIdx="2" presStyleCnt="3"/>
      <dgm:spPr/>
      <dgm:t>
        <a:bodyPr/>
        <a:lstStyle/>
        <a:p>
          <a:endParaRPr lang="zh-CN" altLang="en-US"/>
        </a:p>
      </dgm:t>
    </dgm:pt>
    <dgm:pt modelId="{FA636AC2-3695-48F9-94F2-5BA0ED08E8CA}" type="pres">
      <dgm:prSet presAssocID="{981D9985-EBA5-4B65-B240-1DA2F43AAC1F}" presName="hierRoot3" presStyleCnt="0">
        <dgm:presLayoutVars>
          <dgm:hierBranch val="init"/>
        </dgm:presLayoutVars>
      </dgm:prSet>
      <dgm:spPr/>
    </dgm:pt>
    <dgm:pt modelId="{A29D2D6E-22F8-4370-A837-4DD21C7BFE02}" type="pres">
      <dgm:prSet presAssocID="{981D9985-EBA5-4B65-B240-1DA2F43AAC1F}" presName="rootComposite3" presStyleCnt="0"/>
      <dgm:spPr/>
    </dgm:pt>
    <dgm:pt modelId="{0F43E58F-5B24-45CD-A67A-22C9C5E84B93}" type="pres">
      <dgm:prSet presAssocID="{981D9985-EBA5-4B65-B240-1DA2F43AAC1F}" presName="rootText3" presStyleLbl="asst1" presStyleIdx="0" presStyleCnt="1" custScaleX="102231" custScaleY="1578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0361E7-B973-432C-BB30-5368E5CF7495}" type="pres">
      <dgm:prSet presAssocID="{981D9985-EBA5-4B65-B240-1DA2F43AAC1F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6A0F937E-CC8C-4D22-BD0A-E694FF46D273}" type="pres">
      <dgm:prSet presAssocID="{981D9985-EBA5-4B65-B240-1DA2F43AAC1F}" presName="hierChild6" presStyleCnt="0"/>
      <dgm:spPr/>
    </dgm:pt>
    <dgm:pt modelId="{E9ABBF01-4255-44C1-95E8-61E56B8684FF}" type="pres">
      <dgm:prSet presAssocID="{981D9985-EBA5-4B65-B240-1DA2F43AAC1F}" presName="hierChild7" presStyleCnt="0"/>
      <dgm:spPr/>
    </dgm:pt>
  </dgm:ptLst>
  <dgm:cxnLst>
    <dgm:cxn modelId="{76B900A3-AEAB-4037-BEC0-11B33D52BD2D}" srcId="{68531165-8E65-4C8B-AC15-42513D28802D}" destId="{B5D12AA4-5F94-434A-A5AB-F4DC8C549B0D}" srcOrd="1" destOrd="0" parTransId="{9AB33639-9DD4-4EAD-908F-A648BCFBC801}" sibTransId="{FE304066-BDDB-4384-9008-01024EE2494E}"/>
    <dgm:cxn modelId="{CB3139FF-919C-495F-85D4-C2DC938D228D}" type="presOf" srcId="{981D9985-EBA5-4B65-B240-1DA2F43AAC1F}" destId="{0F43E58F-5B24-45CD-A67A-22C9C5E84B93}" srcOrd="0" destOrd="0" presId="urn:microsoft.com/office/officeart/2009/3/layout/HorizontalOrganizationChart"/>
    <dgm:cxn modelId="{60E7976C-6400-40F5-9BE5-2EFBF4E611BE}" type="presOf" srcId="{64267355-E03F-4BFA-9BAD-F8E27655E83C}" destId="{C85F4E1C-92E5-4073-8F9F-C23FC05A632F}" srcOrd="0" destOrd="0" presId="urn:microsoft.com/office/officeart/2009/3/layout/HorizontalOrganizationChart"/>
    <dgm:cxn modelId="{3E35FCBF-C026-4092-83EB-701B7710422B}" type="presOf" srcId="{28AA87EC-E68A-4E94-A505-5534AB252A5F}" destId="{34ECB34D-64A8-4054-9732-95E68014F6AF}" srcOrd="0" destOrd="0" presId="urn:microsoft.com/office/officeart/2009/3/layout/HorizontalOrganizationChart"/>
    <dgm:cxn modelId="{8045006E-D562-47BD-9A9B-024C04C3A214}" type="presOf" srcId="{9D0DA2E4-5FF0-42B6-A083-99E55E1C7A41}" destId="{7A7ACDDB-D026-43DE-9CD6-1E117FEE1444}" srcOrd="0" destOrd="0" presId="urn:microsoft.com/office/officeart/2009/3/layout/HorizontalOrganizationChart"/>
    <dgm:cxn modelId="{AA131631-779B-4371-835B-33899E354058}" type="presOf" srcId="{104ECF50-C594-4E61-9CB4-C129B313600D}" destId="{4E90A880-AA89-41C5-8DA4-214F419381DE}" srcOrd="0" destOrd="0" presId="urn:microsoft.com/office/officeart/2009/3/layout/HorizontalOrganizationChart"/>
    <dgm:cxn modelId="{20481499-9A09-40F0-B1FA-B5361C595440}" type="presOf" srcId="{64267355-E03F-4BFA-9BAD-F8E27655E83C}" destId="{B5F30CC5-972A-47A5-9B7D-1B6C4488F8FF}" srcOrd="1" destOrd="0" presId="urn:microsoft.com/office/officeart/2009/3/layout/HorizontalOrganizationChart"/>
    <dgm:cxn modelId="{294DDE38-AC1A-4013-90EC-CA9503E8AC17}" type="presOf" srcId="{68531165-8E65-4C8B-AC15-42513D28802D}" destId="{EDCB5784-FC1F-478D-8D69-8A6F17D7AC17}" srcOrd="1" destOrd="0" presId="urn:microsoft.com/office/officeart/2009/3/layout/HorizontalOrganizationChart"/>
    <dgm:cxn modelId="{A1933842-EF29-43B2-9928-FE7210B809FA}" srcId="{68531165-8E65-4C8B-AC15-42513D28802D}" destId="{981D9985-EBA5-4B65-B240-1DA2F43AAC1F}" srcOrd="0" destOrd="0" parTransId="{28AA87EC-E68A-4E94-A505-5534AB252A5F}" sibTransId="{1ECDF4A4-9286-43A6-99F5-E8D5A4B285C2}"/>
    <dgm:cxn modelId="{07DE1030-6928-47FE-825F-87F5ACA67C27}" type="presOf" srcId="{B5D12AA4-5F94-434A-A5AB-F4DC8C549B0D}" destId="{CA5889FB-6CA1-4103-AD65-DA2D8D9960D3}" srcOrd="0" destOrd="0" presId="urn:microsoft.com/office/officeart/2009/3/layout/HorizontalOrganizationChart"/>
    <dgm:cxn modelId="{B85AB125-2182-4844-9111-E7A7A234E675}" type="presOf" srcId="{B5D12AA4-5F94-434A-A5AB-F4DC8C549B0D}" destId="{84B37CF0-BC21-4BED-9A02-094CC42EB519}" srcOrd="1" destOrd="0" presId="urn:microsoft.com/office/officeart/2009/3/layout/HorizontalOrganizationChart"/>
    <dgm:cxn modelId="{B0C893CE-5278-48C3-A947-98AD3201DFE7}" type="presOf" srcId="{68531165-8E65-4C8B-AC15-42513D28802D}" destId="{A73C0CAC-280C-49E5-AE07-E8A38B32C826}" srcOrd="0" destOrd="0" presId="urn:microsoft.com/office/officeart/2009/3/layout/HorizontalOrganizationChart"/>
    <dgm:cxn modelId="{14AAB762-80C6-4F78-B8A7-C706637157EC}" type="presOf" srcId="{9AB33639-9DD4-4EAD-908F-A648BCFBC801}" destId="{EE45DD77-F2F3-4A38-87A3-EA0E49369B56}" srcOrd="0" destOrd="0" presId="urn:microsoft.com/office/officeart/2009/3/layout/HorizontalOrganizationChart"/>
    <dgm:cxn modelId="{3B1B3A82-2924-4EB7-9F7B-6EFBA1B84AEC}" type="presOf" srcId="{981D9985-EBA5-4B65-B240-1DA2F43AAC1F}" destId="{BA0361E7-B973-432C-BB30-5368E5CF7495}" srcOrd="1" destOrd="0" presId="urn:microsoft.com/office/officeart/2009/3/layout/HorizontalOrganizationChart"/>
    <dgm:cxn modelId="{4020B764-00E7-48C6-B5B2-938A2FA3BF27}" srcId="{9D0DA2E4-5FF0-42B6-A083-99E55E1C7A41}" destId="{68531165-8E65-4C8B-AC15-42513D28802D}" srcOrd="0" destOrd="0" parTransId="{A265CE6D-7119-4C51-9615-FDF9E15AB50D}" sibTransId="{0B82C4FA-7F0F-47CB-ACAE-F28B7182F988}"/>
    <dgm:cxn modelId="{B045970B-2C3B-4B1F-8F14-079DDBE5CC65}" srcId="{68531165-8E65-4C8B-AC15-42513D28802D}" destId="{64267355-E03F-4BFA-9BAD-F8E27655E83C}" srcOrd="2" destOrd="0" parTransId="{104ECF50-C594-4E61-9CB4-C129B313600D}" sibTransId="{B5C97E6E-BE84-49A7-B73C-5855E7C35DC8}"/>
    <dgm:cxn modelId="{57EC7519-1E13-4A8A-9B6D-F9BC6EE63C0B}" type="presParOf" srcId="{7A7ACDDB-D026-43DE-9CD6-1E117FEE1444}" destId="{1FC468BC-6D7C-4134-9BA1-D608CC304ADD}" srcOrd="0" destOrd="0" presId="urn:microsoft.com/office/officeart/2009/3/layout/HorizontalOrganizationChart"/>
    <dgm:cxn modelId="{BF25CB9A-D965-4186-91EF-E0CB3204BC59}" type="presParOf" srcId="{1FC468BC-6D7C-4134-9BA1-D608CC304ADD}" destId="{2719CE47-3F2D-4CA0-A76B-7F3B79BD34F3}" srcOrd="0" destOrd="0" presId="urn:microsoft.com/office/officeart/2009/3/layout/HorizontalOrganizationChart"/>
    <dgm:cxn modelId="{AEDD04A6-3352-4EF8-964F-DD8306DE4D97}" type="presParOf" srcId="{2719CE47-3F2D-4CA0-A76B-7F3B79BD34F3}" destId="{A73C0CAC-280C-49E5-AE07-E8A38B32C826}" srcOrd="0" destOrd="0" presId="urn:microsoft.com/office/officeart/2009/3/layout/HorizontalOrganizationChart"/>
    <dgm:cxn modelId="{29DC3B98-CC59-4BB5-8FFB-7F0022586829}" type="presParOf" srcId="{2719CE47-3F2D-4CA0-A76B-7F3B79BD34F3}" destId="{EDCB5784-FC1F-478D-8D69-8A6F17D7AC17}" srcOrd="1" destOrd="0" presId="urn:microsoft.com/office/officeart/2009/3/layout/HorizontalOrganizationChart"/>
    <dgm:cxn modelId="{352AE945-FFCB-46CB-B1DB-6D93A53F78E1}" type="presParOf" srcId="{1FC468BC-6D7C-4134-9BA1-D608CC304ADD}" destId="{0F264BC5-4DB5-46B7-865C-48BDBF21BBBA}" srcOrd="1" destOrd="0" presId="urn:microsoft.com/office/officeart/2009/3/layout/HorizontalOrganizationChart"/>
    <dgm:cxn modelId="{AB1FF8C2-32E7-4EED-9D56-DED16D507F3E}" type="presParOf" srcId="{0F264BC5-4DB5-46B7-865C-48BDBF21BBBA}" destId="{EE45DD77-F2F3-4A38-87A3-EA0E49369B56}" srcOrd="0" destOrd="0" presId="urn:microsoft.com/office/officeart/2009/3/layout/HorizontalOrganizationChart"/>
    <dgm:cxn modelId="{BC76C1B7-00C0-48C6-A7D4-8D7099029F65}" type="presParOf" srcId="{0F264BC5-4DB5-46B7-865C-48BDBF21BBBA}" destId="{CD8A558A-0AE8-4CBC-96BD-540B2A4494D5}" srcOrd="1" destOrd="0" presId="urn:microsoft.com/office/officeart/2009/3/layout/HorizontalOrganizationChart"/>
    <dgm:cxn modelId="{8FB30FDC-9593-4892-9597-E83FA091A197}" type="presParOf" srcId="{CD8A558A-0AE8-4CBC-96BD-540B2A4494D5}" destId="{FC66BB8D-BB36-47EE-93EA-47CE05B4CC75}" srcOrd="0" destOrd="0" presId="urn:microsoft.com/office/officeart/2009/3/layout/HorizontalOrganizationChart"/>
    <dgm:cxn modelId="{18340C89-3DFC-4F88-ABD7-9C983EA5DB3B}" type="presParOf" srcId="{FC66BB8D-BB36-47EE-93EA-47CE05B4CC75}" destId="{CA5889FB-6CA1-4103-AD65-DA2D8D9960D3}" srcOrd="0" destOrd="0" presId="urn:microsoft.com/office/officeart/2009/3/layout/HorizontalOrganizationChart"/>
    <dgm:cxn modelId="{3DFAFF58-985D-4AAC-9710-482A2647CCAB}" type="presParOf" srcId="{FC66BB8D-BB36-47EE-93EA-47CE05B4CC75}" destId="{84B37CF0-BC21-4BED-9A02-094CC42EB519}" srcOrd="1" destOrd="0" presId="urn:microsoft.com/office/officeart/2009/3/layout/HorizontalOrganizationChart"/>
    <dgm:cxn modelId="{65342659-AD43-4BB9-99C9-D9D16EEAA021}" type="presParOf" srcId="{CD8A558A-0AE8-4CBC-96BD-540B2A4494D5}" destId="{4A3CAA2D-22FA-4218-85AD-9F0ED770B219}" srcOrd="1" destOrd="0" presId="urn:microsoft.com/office/officeart/2009/3/layout/HorizontalOrganizationChart"/>
    <dgm:cxn modelId="{EB99F88A-5FA7-4F2D-95E4-71FEB6A4FA1E}" type="presParOf" srcId="{CD8A558A-0AE8-4CBC-96BD-540B2A4494D5}" destId="{1FB4B0FF-A4D2-4E28-A12E-847F8B47E7FD}" srcOrd="2" destOrd="0" presId="urn:microsoft.com/office/officeart/2009/3/layout/HorizontalOrganizationChart"/>
    <dgm:cxn modelId="{D5238D1B-FB02-48DF-B1EA-2CD74193EAD4}" type="presParOf" srcId="{0F264BC5-4DB5-46B7-865C-48BDBF21BBBA}" destId="{4E90A880-AA89-41C5-8DA4-214F419381DE}" srcOrd="2" destOrd="0" presId="urn:microsoft.com/office/officeart/2009/3/layout/HorizontalOrganizationChart"/>
    <dgm:cxn modelId="{AA987C9B-64CE-4571-B94B-F1EA963630C8}" type="presParOf" srcId="{0F264BC5-4DB5-46B7-865C-48BDBF21BBBA}" destId="{9EB449FE-94DB-4751-99E9-28C504A3CB7C}" srcOrd="3" destOrd="0" presId="urn:microsoft.com/office/officeart/2009/3/layout/HorizontalOrganizationChart"/>
    <dgm:cxn modelId="{75D92C24-905F-4BD8-9EE9-216A9D27F2EC}" type="presParOf" srcId="{9EB449FE-94DB-4751-99E9-28C504A3CB7C}" destId="{349475F3-0BB4-48CD-AE1A-C0B012307483}" srcOrd="0" destOrd="0" presId="urn:microsoft.com/office/officeart/2009/3/layout/HorizontalOrganizationChart"/>
    <dgm:cxn modelId="{DC4AB570-5F45-4F41-8121-A97F2FD50756}" type="presParOf" srcId="{349475F3-0BB4-48CD-AE1A-C0B012307483}" destId="{C85F4E1C-92E5-4073-8F9F-C23FC05A632F}" srcOrd="0" destOrd="0" presId="urn:microsoft.com/office/officeart/2009/3/layout/HorizontalOrganizationChart"/>
    <dgm:cxn modelId="{5C476505-A23B-414E-9698-AD40ECA7B3D2}" type="presParOf" srcId="{349475F3-0BB4-48CD-AE1A-C0B012307483}" destId="{B5F30CC5-972A-47A5-9B7D-1B6C4488F8FF}" srcOrd="1" destOrd="0" presId="urn:microsoft.com/office/officeart/2009/3/layout/HorizontalOrganizationChart"/>
    <dgm:cxn modelId="{E8459C58-FF5C-4E77-AD07-8C4DD5BF16AD}" type="presParOf" srcId="{9EB449FE-94DB-4751-99E9-28C504A3CB7C}" destId="{C847C06D-1EA4-478A-961D-71F46FE010E4}" srcOrd="1" destOrd="0" presId="urn:microsoft.com/office/officeart/2009/3/layout/HorizontalOrganizationChart"/>
    <dgm:cxn modelId="{F6E889A9-4916-4DF8-9E9C-EC91CBBF548C}" type="presParOf" srcId="{9EB449FE-94DB-4751-99E9-28C504A3CB7C}" destId="{3D5FE0E8-D40D-46C2-A8F4-D107FC07E909}" srcOrd="2" destOrd="0" presId="urn:microsoft.com/office/officeart/2009/3/layout/HorizontalOrganizationChart"/>
    <dgm:cxn modelId="{E3D67491-52B6-4169-AA49-FD38404B5840}" type="presParOf" srcId="{1FC468BC-6D7C-4134-9BA1-D608CC304ADD}" destId="{A637D5D1-413F-423A-9C62-8ABE093F9C8B}" srcOrd="2" destOrd="0" presId="urn:microsoft.com/office/officeart/2009/3/layout/HorizontalOrganizationChart"/>
    <dgm:cxn modelId="{6892DC94-1498-42F5-BDD5-A738BEBBDF85}" type="presParOf" srcId="{A637D5D1-413F-423A-9C62-8ABE093F9C8B}" destId="{34ECB34D-64A8-4054-9732-95E68014F6AF}" srcOrd="0" destOrd="0" presId="urn:microsoft.com/office/officeart/2009/3/layout/HorizontalOrganizationChart"/>
    <dgm:cxn modelId="{1C66CA0A-996C-44DA-B400-7E924D5DAD65}" type="presParOf" srcId="{A637D5D1-413F-423A-9C62-8ABE093F9C8B}" destId="{FA636AC2-3695-48F9-94F2-5BA0ED08E8CA}" srcOrd="1" destOrd="0" presId="urn:microsoft.com/office/officeart/2009/3/layout/HorizontalOrganizationChart"/>
    <dgm:cxn modelId="{A958E131-2CC9-4D30-B0DC-CA54ABD04BCC}" type="presParOf" srcId="{FA636AC2-3695-48F9-94F2-5BA0ED08E8CA}" destId="{A29D2D6E-22F8-4370-A837-4DD21C7BFE02}" srcOrd="0" destOrd="0" presId="urn:microsoft.com/office/officeart/2009/3/layout/HorizontalOrganizationChart"/>
    <dgm:cxn modelId="{0E079DA6-DA68-4E4C-B275-4D0826C9CF7A}" type="presParOf" srcId="{A29D2D6E-22F8-4370-A837-4DD21C7BFE02}" destId="{0F43E58F-5B24-45CD-A67A-22C9C5E84B93}" srcOrd="0" destOrd="0" presId="urn:microsoft.com/office/officeart/2009/3/layout/HorizontalOrganizationChart"/>
    <dgm:cxn modelId="{E7079B15-3526-48A9-B75E-48BE200B8F9E}" type="presParOf" srcId="{A29D2D6E-22F8-4370-A837-4DD21C7BFE02}" destId="{BA0361E7-B973-432C-BB30-5368E5CF7495}" srcOrd="1" destOrd="0" presId="urn:microsoft.com/office/officeart/2009/3/layout/HorizontalOrganizationChart"/>
    <dgm:cxn modelId="{694B85A3-9EA3-4DF5-8589-CA9954FE84C3}" type="presParOf" srcId="{FA636AC2-3695-48F9-94F2-5BA0ED08E8CA}" destId="{6A0F937E-CC8C-4D22-BD0A-E694FF46D273}" srcOrd="1" destOrd="0" presId="urn:microsoft.com/office/officeart/2009/3/layout/HorizontalOrganizationChart"/>
    <dgm:cxn modelId="{D4D3CD46-66DF-4992-8A5A-B334384781F6}" type="presParOf" srcId="{FA636AC2-3695-48F9-94F2-5BA0ED08E8CA}" destId="{E9ABBF01-4255-44C1-95E8-61E56B8684F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0DA2E4-5FF0-42B6-A083-99E55E1C7A4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531165-8E65-4C8B-AC15-42513D28802D}">
      <dgm:prSet phldrT="[文本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9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月加班</a:t>
          </a:r>
        </a:p>
      </dgm:t>
    </dgm:pt>
    <dgm:pt modelId="{A265CE6D-7119-4C51-9615-FDF9E15AB50D}" type="parTrans" cxnId="{4020B764-00E7-48C6-B5B2-938A2FA3BF2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82C4FA-7F0F-47CB-ACAE-F28B7182F988}" type="sibTrans" cxnId="{4020B764-00E7-48C6-B5B2-938A2FA3BF2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1D9985-EBA5-4B65-B240-1DA2F43AAC1F}" type="asst">
      <dgm:prSet phldrT="[文本]" custT="1"/>
      <dgm:spPr/>
      <dgm:t>
        <a:bodyPr/>
        <a:lstStyle/>
        <a:p>
          <a:pPr>
            <a:lnSpc>
              <a:spcPts val="1000"/>
            </a:lnSpc>
          </a:pP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月工资结算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ts val="1000"/>
            </a:lnSpc>
          </a:pP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(12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月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15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日结算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AA87EC-E68A-4E94-A505-5534AB252A5F}" type="parTrans" cxnId="{A1933842-EF29-43B2-9928-FE7210B809F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CDF4A4-9286-43A6-99F5-E8D5A4B285C2}" type="sibTrans" cxnId="{A1933842-EF29-43B2-9928-FE7210B809F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D12AA4-5F94-434A-A5AB-F4DC8C549B0D}">
      <dgm:prSet phldrT="[文本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月调休</a:t>
          </a:r>
        </a:p>
      </dgm:t>
    </dgm:pt>
    <dgm:pt modelId="{9AB33639-9DD4-4EAD-908F-A648BCFBC801}" type="parTrans" cxnId="{76B900A3-AEAB-4037-BEC0-11B33D52BD2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304066-BDDB-4384-9008-01024EE2494E}" type="sibTrans" cxnId="{76B900A3-AEAB-4037-BEC0-11B33D52BD2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67355-E03F-4BFA-9BAD-F8E27655E83C}">
      <dgm:prSet phldrT="[文本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---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4ECF50-C594-4E61-9CB4-C129B313600D}" type="parTrans" cxnId="{B045970B-2C3B-4B1F-8F14-079DDBE5CC6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C97E6E-BE84-49A7-B73C-5855E7C35DC8}" type="sibTrans" cxnId="{B045970B-2C3B-4B1F-8F14-079DDBE5CC6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7ACDDB-D026-43DE-9CD6-1E117FEE1444}" type="pres">
      <dgm:prSet presAssocID="{9D0DA2E4-5FF0-42B6-A083-99E55E1C7A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FC468BC-6D7C-4134-9BA1-D608CC304ADD}" type="pres">
      <dgm:prSet presAssocID="{68531165-8E65-4C8B-AC15-42513D28802D}" presName="hierRoot1" presStyleCnt="0">
        <dgm:presLayoutVars>
          <dgm:hierBranch val="init"/>
        </dgm:presLayoutVars>
      </dgm:prSet>
      <dgm:spPr/>
    </dgm:pt>
    <dgm:pt modelId="{2719CE47-3F2D-4CA0-A76B-7F3B79BD34F3}" type="pres">
      <dgm:prSet presAssocID="{68531165-8E65-4C8B-AC15-42513D28802D}" presName="rootComposite1" presStyleCnt="0"/>
      <dgm:spPr/>
    </dgm:pt>
    <dgm:pt modelId="{A73C0CAC-280C-49E5-AE07-E8A38B32C826}" type="pres">
      <dgm:prSet presAssocID="{68531165-8E65-4C8B-AC15-42513D28802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CB5784-FC1F-478D-8D69-8A6F17D7AC17}" type="pres">
      <dgm:prSet presAssocID="{68531165-8E65-4C8B-AC15-42513D28802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F264BC5-4DB5-46B7-865C-48BDBF21BBBA}" type="pres">
      <dgm:prSet presAssocID="{68531165-8E65-4C8B-AC15-42513D28802D}" presName="hierChild2" presStyleCnt="0"/>
      <dgm:spPr/>
    </dgm:pt>
    <dgm:pt modelId="{EE45DD77-F2F3-4A38-87A3-EA0E49369B56}" type="pres">
      <dgm:prSet presAssocID="{9AB33639-9DD4-4EAD-908F-A648BCFBC801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CD8A558A-0AE8-4CBC-96BD-540B2A4494D5}" type="pres">
      <dgm:prSet presAssocID="{B5D12AA4-5F94-434A-A5AB-F4DC8C549B0D}" presName="hierRoot2" presStyleCnt="0">
        <dgm:presLayoutVars>
          <dgm:hierBranch val="init"/>
        </dgm:presLayoutVars>
      </dgm:prSet>
      <dgm:spPr/>
    </dgm:pt>
    <dgm:pt modelId="{FC66BB8D-BB36-47EE-93EA-47CE05B4CC75}" type="pres">
      <dgm:prSet presAssocID="{B5D12AA4-5F94-434A-A5AB-F4DC8C549B0D}" presName="rootComposite" presStyleCnt="0"/>
      <dgm:spPr/>
    </dgm:pt>
    <dgm:pt modelId="{CA5889FB-6CA1-4103-AD65-DA2D8D9960D3}" type="pres">
      <dgm:prSet presAssocID="{B5D12AA4-5F94-434A-A5AB-F4DC8C549B0D}" presName="rootText" presStyleLbl="node2" presStyleIdx="0" presStyleCnt="2" custScaleX="919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B37CF0-BC21-4BED-9A02-094CC42EB519}" type="pres">
      <dgm:prSet presAssocID="{B5D12AA4-5F94-434A-A5AB-F4DC8C549B0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4A3CAA2D-22FA-4218-85AD-9F0ED770B219}" type="pres">
      <dgm:prSet presAssocID="{B5D12AA4-5F94-434A-A5AB-F4DC8C549B0D}" presName="hierChild4" presStyleCnt="0"/>
      <dgm:spPr/>
    </dgm:pt>
    <dgm:pt modelId="{1FB4B0FF-A4D2-4E28-A12E-847F8B47E7FD}" type="pres">
      <dgm:prSet presAssocID="{B5D12AA4-5F94-434A-A5AB-F4DC8C549B0D}" presName="hierChild5" presStyleCnt="0"/>
      <dgm:spPr/>
    </dgm:pt>
    <dgm:pt modelId="{4E90A880-AA89-41C5-8DA4-214F419381DE}" type="pres">
      <dgm:prSet presAssocID="{104ECF50-C594-4E61-9CB4-C129B313600D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9EB449FE-94DB-4751-99E9-28C504A3CB7C}" type="pres">
      <dgm:prSet presAssocID="{64267355-E03F-4BFA-9BAD-F8E27655E83C}" presName="hierRoot2" presStyleCnt="0">
        <dgm:presLayoutVars>
          <dgm:hierBranch val="init"/>
        </dgm:presLayoutVars>
      </dgm:prSet>
      <dgm:spPr/>
    </dgm:pt>
    <dgm:pt modelId="{349475F3-0BB4-48CD-AE1A-C0B012307483}" type="pres">
      <dgm:prSet presAssocID="{64267355-E03F-4BFA-9BAD-F8E27655E83C}" presName="rootComposite" presStyleCnt="0"/>
      <dgm:spPr/>
    </dgm:pt>
    <dgm:pt modelId="{C85F4E1C-92E5-4073-8F9F-C23FC05A632F}" type="pres">
      <dgm:prSet presAssocID="{64267355-E03F-4BFA-9BAD-F8E27655E83C}" presName="rootText" presStyleLbl="node2" presStyleIdx="1" presStyleCnt="2" custScaleX="919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F30CC5-972A-47A5-9B7D-1B6C4488F8FF}" type="pres">
      <dgm:prSet presAssocID="{64267355-E03F-4BFA-9BAD-F8E27655E83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C847C06D-1EA4-478A-961D-71F46FE010E4}" type="pres">
      <dgm:prSet presAssocID="{64267355-E03F-4BFA-9BAD-F8E27655E83C}" presName="hierChild4" presStyleCnt="0"/>
      <dgm:spPr/>
    </dgm:pt>
    <dgm:pt modelId="{3D5FE0E8-D40D-46C2-A8F4-D107FC07E909}" type="pres">
      <dgm:prSet presAssocID="{64267355-E03F-4BFA-9BAD-F8E27655E83C}" presName="hierChild5" presStyleCnt="0"/>
      <dgm:spPr/>
    </dgm:pt>
    <dgm:pt modelId="{A637D5D1-413F-423A-9C62-8ABE093F9C8B}" type="pres">
      <dgm:prSet presAssocID="{68531165-8E65-4C8B-AC15-42513D28802D}" presName="hierChild3" presStyleCnt="0"/>
      <dgm:spPr/>
    </dgm:pt>
    <dgm:pt modelId="{34ECB34D-64A8-4054-9732-95E68014F6AF}" type="pres">
      <dgm:prSet presAssocID="{28AA87EC-E68A-4E94-A505-5534AB252A5F}" presName="Name115" presStyleLbl="parChTrans1D2" presStyleIdx="2" presStyleCnt="3"/>
      <dgm:spPr/>
      <dgm:t>
        <a:bodyPr/>
        <a:lstStyle/>
        <a:p>
          <a:endParaRPr lang="zh-CN" altLang="en-US"/>
        </a:p>
      </dgm:t>
    </dgm:pt>
    <dgm:pt modelId="{FA636AC2-3695-48F9-94F2-5BA0ED08E8CA}" type="pres">
      <dgm:prSet presAssocID="{981D9985-EBA5-4B65-B240-1DA2F43AAC1F}" presName="hierRoot3" presStyleCnt="0">
        <dgm:presLayoutVars>
          <dgm:hierBranch val="init"/>
        </dgm:presLayoutVars>
      </dgm:prSet>
      <dgm:spPr/>
    </dgm:pt>
    <dgm:pt modelId="{A29D2D6E-22F8-4370-A837-4DD21C7BFE02}" type="pres">
      <dgm:prSet presAssocID="{981D9985-EBA5-4B65-B240-1DA2F43AAC1F}" presName="rootComposite3" presStyleCnt="0"/>
      <dgm:spPr/>
    </dgm:pt>
    <dgm:pt modelId="{0F43E58F-5B24-45CD-A67A-22C9C5E84B93}" type="pres">
      <dgm:prSet presAssocID="{981D9985-EBA5-4B65-B240-1DA2F43AAC1F}" presName="rootText3" presStyleLbl="asst1" presStyleIdx="0" presStyleCnt="1" custScaleX="109279" custScaleY="146078" custLinFactNeighborX="-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0361E7-B973-432C-BB30-5368E5CF7495}" type="pres">
      <dgm:prSet presAssocID="{981D9985-EBA5-4B65-B240-1DA2F43AAC1F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6A0F937E-CC8C-4D22-BD0A-E694FF46D273}" type="pres">
      <dgm:prSet presAssocID="{981D9985-EBA5-4B65-B240-1DA2F43AAC1F}" presName="hierChild6" presStyleCnt="0"/>
      <dgm:spPr/>
    </dgm:pt>
    <dgm:pt modelId="{E9ABBF01-4255-44C1-95E8-61E56B8684FF}" type="pres">
      <dgm:prSet presAssocID="{981D9985-EBA5-4B65-B240-1DA2F43AAC1F}" presName="hierChild7" presStyleCnt="0"/>
      <dgm:spPr/>
    </dgm:pt>
  </dgm:ptLst>
  <dgm:cxnLst>
    <dgm:cxn modelId="{76B900A3-AEAB-4037-BEC0-11B33D52BD2D}" srcId="{68531165-8E65-4C8B-AC15-42513D28802D}" destId="{B5D12AA4-5F94-434A-A5AB-F4DC8C549B0D}" srcOrd="1" destOrd="0" parTransId="{9AB33639-9DD4-4EAD-908F-A648BCFBC801}" sibTransId="{FE304066-BDDB-4384-9008-01024EE2494E}"/>
    <dgm:cxn modelId="{1BAAAD3D-37F1-46CB-B5F8-EF3AEDDBFCB9}" type="presOf" srcId="{28AA87EC-E68A-4E94-A505-5534AB252A5F}" destId="{34ECB34D-64A8-4054-9732-95E68014F6AF}" srcOrd="0" destOrd="0" presId="urn:microsoft.com/office/officeart/2009/3/layout/HorizontalOrganizationChart"/>
    <dgm:cxn modelId="{89735B8E-64FA-448B-81F6-0ECA0A4050F2}" type="presOf" srcId="{104ECF50-C594-4E61-9CB4-C129B313600D}" destId="{4E90A880-AA89-41C5-8DA4-214F419381DE}" srcOrd="0" destOrd="0" presId="urn:microsoft.com/office/officeart/2009/3/layout/HorizontalOrganizationChart"/>
    <dgm:cxn modelId="{0E7864BE-B9AA-49B4-8F03-A61DC69CCD1B}" type="presOf" srcId="{981D9985-EBA5-4B65-B240-1DA2F43AAC1F}" destId="{BA0361E7-B973-432C-BB30-5368E5CF7495}" srcOrd="1" destOrd="0" presId="urn:microsoft.com/office/officeart/2009/3/layout/HorizontalOrganizationChart"/>
    <dgm:cxn modelId="{BE054467-0DE1-4A24-8400-7727E8B066B6}" type="presOf" srcId="{B5D12AA4-5F94-434A-A5AB-F4DC8C549B0D}" destId="{CA5889FB-6CA1-4103-AD65-DA2D8D9960D3}" srcOrd="0" destOrd="0" presId="urn:microsoft.com/office/officeart/2009/3/layout/HorizontalOrganizationChart"/>
    <dgm:cxn modelId="{27F7404A-4092-4E37-B364-AE33147570FA}" type="presOf" srcId="{9AB33639-9DD4-4EAD-908F-A648BCFBC801}" destId="{EE45DD77-F2F3-4A38-87A3-EA0E49369B56}" srcOrd="0" destOrd="0" presId="urn:microsoft.com/office/officeart/2009/3/layout/HorizontalOrganizationChart"/>
    <dgm:cxn modelId="{A2A82C2D-F5E3-47A4-B963-447A2090E57E}" type="presOf" srcId="{981D9985-EBA5-4B65-B240-1DA2F43AAC1F}" destId="{0F43E58F-5B24-45CD-A67A-22C9C5E84B93}" srcOrd="0" destOrd="0" presId="urn:microsoft.com/office/officeart/2009/3/layout/HorizontalOrganizationChart"/>
    <dgm:cxn modelId="{BA984D70-2965-4537-A70C-47555C28EEA1}" type="presOf" srcId="{64267355-E03F-4BFA-9BAD-F8E27655E83C}" destId="{B5F30CC5-972A-47A5-9B7D-1B6C4488F8FF}" srcOrd="1" destOrd="0" presId="urn:microsoft.com/office/officeart/2009/3/layout/HorizontalOrganizationChart"/>
    <dgm:cxn modelId="{A1933842-EF29-43B2-9928-FE7210B809FA}" srcId="{68531165-8E65-4C8B-AC15-42513D28802D}" destId="{981D9985-EBA5-4B65-B240-1DA2F43AAC1F}" srcOrd="0" destOrd="0" parTransId="{28AA87EC-E68A-4E94-A505-5534AB252A5F}" sibTransId="{1ECDF4A4-9286-43A6-99F5-E8D5A4B285C2}"/>
    <dgm:cxn modelId="{6F2E3D7C-302C-4A97-B3C7-4583639E8251}" type="presOf" srcId="{64267355-E03F-4BFA-9BAD-F8E27655E83C}" destId="{C85F4E1C-92E5-4073-8F9F-C23FC05A632F}" srcOrd="0" destOrd="0" presId="urn:microsoft.com/office/officeart/2009/3/layout/HorizontalOrganizationChart"/>
    <dgm:cxn modelId="{8C52127F-539B-4F04-8392-B2DB2A2EA26E}" type="presOf" srcId="{B5D12AA4-5F94-434A-A5AB-F4DC8C549B0D}" destId="{84B37CF0-BC21-4BED-9A02-094CC42EB519}" srcOrd="1" destOrd="0" presId="urn:microsoft.com/office/officeart/2009/3/layout/HorizontalOrganizationChart"/>
    <dgm:cxn modelId="{1E0AF650-361C-4A23-A41B-ABA2C8FBC20D}" type="presOf" srcId="{9D0DA2E4-5FF0-42B6-A083-99E55E1C7A41}" destId="{7A7ACDDB-D026-43DE-9CD6-1E117FEE1444}" srcOrd="0" destOrd="0" presId="urn:microsoft.com/office/officeart/2009/3/layout/HorizontalOrganizationChart"/>
    <dgm:cxn modelId="{9748C613-F3F7-46F0-A66D-E3C3030EA2C0}" type="presOf" srcId="{68531165-8E65-4C8B-AC15-42513D28802D}" destId="{EDCB5784-FC1F-478D-8D69-8A6F17D7AC17}" srcOrd="1" destOrd="0" presId="urn:microsoft.com/office/officeart/2009/3/layout/HorizontalOrganizationChart"/>
    <dgm:cxn modelId="{4020B764-00E7-48C6-B5B2-938A2FA3BF27}" srcId="{9D0DA2E4-5FF0-42B6-A083-99E55E1C7A41}" destId="{68531165-8E65-4C8B-AC15-42513D28802D}" srcOrd="0" destOrd="0" parTransId="{A265CE6D-7119-4C51-9615-FDF9E15AB50D}" sibTransId="{0B82C4FA-7F0F-47CB-ACAE-F28B7182F988}"/>
    <dgm:cxn modelId="{B045970B-2C3B-4B1F-8F14-079DDBE5CC65}" srcId="{68531165-8E65-4C8B-AC15-42513D28802D}" destId="{64267355-E03F-4BFA-9BAD-F8E27655E83C}" srcOrd="2" destOrd="0" parTransId="{104ECF50-C594-4E61-9CB4-C129B313600D}" sibTransId="{B5C97E6E-BE84-49A7-B73C-5855E7C35DC8}"/>
    <dgm:cxn modelId="{8D378285-DA02-4F89-949B-FE78667E83AE}" type="presOf" srcId="{68531165-8E65-4C8B-AC15-42513D28802D}" destId="{A73C0CAC-280C-49E5-AE07-E8A38B32C826}" srcOrd="0" destOrd="0" presId="urn:microsoft.com/office/officeart/2009/3/layout/HorizontalOrganizationChart"/>
    <dgm:cxn modelId="{CF06420F-8500-4744-9864-E7E125819EC5}" type="presParOf" srcId="{7A7ACDDB-D026-43DE-9CD6-1E117FEE1444}" destId="{1FC468BC-6D7C-4134-9BA1-D608CC304ADD}" srcOrd="0" destOrd="0" presId="urn:microsoft.com/office/officeart/2009/3/layout/HorizontalOrganizationChart"/>
    <dgm:cxn modelId="{CEB07FDD-33DC-4E15-AF20-C2A85855DB9F}" type="presParOf" srcId="{1FC468BC-6D7C-4134-9BA1-D608CC304ADD}" destId="{2719CE47-3F2D-4CA0-A76B-7F3B79BD34F3}" srcOrd="0" destOrd="0" presId="urn:microsoft.com/office/officeart/2009/3/layout/HorizontalOrganizationChart"/>
    <dgm:cxn modelId="{4C439BC3-9519-40C8-BBEA-CDDD80614843}" type="presParOf" srcId="{2719CE47-3F2D-4CA0-A76B-7F3B79BD34F3}" destId="{A73C0CAC-280C-49E5-AE07-E8A38B32C826}" srcOrd="0" destOrd="0" presId="urn:microsoft.com/office/officeart/2009/3/layout/HorizontalOrganizationChart"/>
    <dgm:cxn modelId="{8F47180C-43E0-4D77-829A-356247C00B63}" type="presParOf" srcId="{2719CE47-3F2D-4CA0-A76B-7F3B79BD34F3}" destId="{EDCB5784-FC1F-478D-8D69-8A6F17D7AC17}" srcOrd="1" destOrd="0" presId="urn:microsoft.com/office/officeart/2009/3/layout/HorizontalOrganizationChart"/>
    <dgm:cxn modelId="{9FF0FF0F-5298-40F6-8F7D-44ED4CC53174}" type="presParOf" srcId="{1FC468BC-6D7C-4134-9BA1-D608CC304ADD}" destId="{0F264BC5-4DB5-46B7-865C-48BDBF21BBBA}" srcOrd="1" destOrd="0" presId="urn:microsoft.com/office/officeart/2009/3/layout/HorizontalOrganizationChart"/>
    <dgm:cxn modelId="{3D2B24CB-1B1D-4521-B971-DF3DAEC87E64}" type="presParOf" srcId="{0F264BC5-4DB5-46B7-865C-48BDBF21BBBA}" destId="{EE45DD77-F2F3-4A38-87A3-EA0E49369B56}" srcOrd="0" destOrd="0" presId="urn:microsoft.com/office/officeart/2009/3/layout/HorizontalOrganizationChart"/>
    <dgm:cxn modelId="{FC2A3D00-4A51-49FF-B9C7-3D9A17B8896B}" type="presParOf" srcId="{0F264BC5-4DB5-46B7-865C-48BDBF21BBBA}" destId="{CD8A558A-0AE8-4CBC-96BD-540B2A4494D5}" srcOrd="1" destOrd="0" presId="urn:microsoft.com/office/officeart/2009/3/layout/HorizontalOrganizationChart"/>
    <dgm:cxn modelId="{E05435E4-AA95-46AB-BB7A-CF0B837042D0}" type="presParOf" srcId="{CD8A558A-0AE8-4CBC-96BD-540B2A4494D5}" destId="{FC66BB8D-BB36-47EE-93EA-47CE05B4CC75}" srcOrd="0" destOrd="0" presId="urn:microsoft.com/office/officeart/2009/3/layout/HorizontalOrganizationChart"/>
    <dgm:cxn modelId="{40E2E655-4D94-4D33-82D1-0D2177446629}" type="presParOf" srcId="{FC66BB8D-BB36-47EE-93EA-47CE05B4CC75}" destId="{CA5889FB-6CA1-4103-AD65-DA2D8D9960D3}" srcOrd="0" destOrd="0" presId="urn:microsoft.com/office/officeart/2009/3/layout/HorizontalOrganizationChart"/>
    <dgm:cxn modelId="{6E31D7F9-A816-4F05-BC81-0166151A6941}" type="presParOf" srcId="{FC66BB8D-BB36-47EE-93EA-47CE05B4CC75}" destId="{84B37CF0-BC21-4BED-9A02-094CC42EB519}" srcOrd="1" destOrd="0" presId="urn:microsoft.com/office/officeart/2009/3/layout/HorizontalOrganizationChart"/>
    <dgm:cxn modelId="{7C4E9C82-7E8B-4D8E-9FAC-58AB60A231BF}" type="presParOf" srcId="{CD8A558A-0AE8-4CBC-96BD-540B2A4494D5}" destId="{4A3CAA2D-22FA-4218-85AD-9F0ED770B219}" srcOrd="1" destOrd="0" presId="urn:microsoft.com/office/officeart/2009/3/layout/HorizontalOrganizationChart"/>
    <dgm:cxn modelId="{C86F740A-DCBB-46A9-BCE4-68CB1260D164}" type="presParOf" srcId="{CD8A558A-0AE8-4CBC-96BD-540B2A4494D5}" destId="{1FB4B0FF-A4D2-4E28-A12E-847F8B47E7FD}" srcOrd="2" destOrd="0" presId="urn:microsoft.com/office/officeart/2009/3/layout/HorizontalOrganizationChart"/>
    <dgm:cxn modelId="{104FA1F2-3667-47D4-B3D9-F7D9E2332DB2}" type="presParOf" srcId="{0F264BC5-4DB5-46B7-865C-48BDBF21BBBA}" destId="{4E90A880-AA89-41C5-8DA4-214F419381DE}" srcOrd="2" destOrd="0" presId="urn:microsoft.com/office/officeart/2009/3/layout/HorizontalOrganizationChart"/>
    <dgm:cxn modelId="{B3679397-2B40-4F8E-BB80-FB8178E47EA5}" type="presParOf" srcId="{0F264BC5-4DB5-46B7-865C-48BDBF21BBBA}" destId="{9EB449FE-94DB-4751-99E9-28C504A3CB7C}" srcOrd="3" destOrd="0" presId="urn:microsoft.com/office/officeart/2009/3/layout/HorizontalOrganizationChart"/>
    <dgm:cxn modelId="{83C18B16-E0DF-41A1-BE18-277B59BAED11}" type="presParOf" srcId="{9EB449FE-94DB-4751-99E9-28C504A3CB7C}" destId="{349475F3-0BB4-48CD-AE1A-C0B012307483}" srcOrd="0" destOrd="0" presId="urn:microsoft.com/office/officeart/2009/3/layout/HorizontalOrganizationChart"/>
    <dgm:cxn modelId="{734DB574-4413-4697-A9B4-C2C60D436DF2}" type="presParOf" srcId="{349475F3-0BB4-48CD-AE1A-C0B012307483}" destId="{C85F4E1C-92E5-4073-8F9F-C23FC05A632F}" srcOrd="0" destOrd="0" presId="urn:microsoft.com/office/officeart/2009/3/layout/HorizontalOrganizationChart"/>
    <dgm:cxn modelId="{785AE4EB-C967-4170-8822-187DFB2A73B4}" type="presParOf" srcId="{349475F3-0BB4-48CD-AE1A-C0B012307483}" destId="{B5F30CC5-972A-47A5-9B7D-1B6C4488F8FF}" srcOrd="1" destOrd="0" presId="urn:microsoft.com/office/officeart/2009/3/layout/HorizontalOrganizationChart"/>
    <dgm:cxn modelId="{A9A7CB21-C024-4F9F-B263-92D5C4E01604}" type="presParOf" srcId="{9EB449FE-94DB-4751-99E9-28C504A3CB7C}" destId="{C847C06D-1EA4-478A-961D-71F46FE010E4}" srcOrd="1" destOrd="0" presId="urn:microsoft.com/office/officeart/2009/3/layout/HorizontalOrganizationChart"/>
    <dgm:cxn modelId="{D7756CC6-FBE9-48FD-A2A6-DB838BB47088}" type="presParOf" srcId="{9EB449FE-94DB-4751-99E9-28C504A3CB7C}" destId="{3D5FE0E8-D40D-46C2-A8F4-D107FC07E909}" srcOrd="2" destOrd="0" presId="urn:microsoft.com/office/officeart/2009/3/layout/HorizontalOrganizationChart"/>
    <dgm:cxn modelId="{533D9C51-1734-4924-B1B0-EED2904A661B}" type="presParOf" srcId="{1FC468BC-6D7C-4134-9BA1-D608CC304ADD}" destId="{A637D5D1-413F-423A-9C62-8ABE093F9C8B}" srcOrd="2" destOrd="0" presId="urn:microsoft.com/office/officeart/2009/3/layout/HorizontalOrganizationChart"/>
    <dgm:cxn modelId="{0101233C-7830-4FA9-9984-10E4A75B84FF}" type="presParOf" srcId="{A637D5D1-413F-423A-9C62-8ABE093F9C8B}" destId="{34ECB34D-64A8-4054-9732-95E68014F6AF}" srcOrd="0" destOrd="0" presId="urn:microsoft.com/office/officeart/2009/3/layout/HorizontalOrganizationChart"/>
    <dgm:cxn modelId="{95019EA8-D173-422E-8822-75C48224CE08}" type="presParOf" srcId="{A637D5D1-413F-423A-9C62-8ABE093F9C8B}" destId="{FA636AC2-3695-48F9-94F2-5BA0ED08E8CA}" srcOrd="1" destOrd="0" presId="urn:microsoft.com/office/officeart/2009/3/layout/HorizontalOrganizationChart"/>
    <dgm:cxn modelId="{8488557C-E82F-44E9-AB05-306907CCE1CE}" type="presParOf" srcId="{FA636AC2-3695-48F9-94F2-5BA0ED08E8CA}" destId="{A29D2D6E-22F8-4370-A837-4DD21C7BFE02}" srcOrd="0" destOrd="0" presId="urn:microsoft.com/office/officeart/2009/3/layout/HorizontalOrganizationChart"/>
    <dgm:cxn modelId="{641182AF-705A-4F09-8005-9EC132AFD0DC}" type="presParOf" srcId="{A29D2D6E-22F8-4370-A837-4DD21C7BFE02}" destId="{0F43E58F-5B24-45CD-A67A-22C9C5E84B93}" srcOrd="0" destOrd="0" presId="urn:microsoft.com/office/officeart/2009/3/layout/HorizontalOrganizationChart"/>
    <dgm:cxn modelId="{5D0EF301-3650-4641-A01B-C1F657811710}" type="presParOf" srcId="{A29D2D6E-22F8-4370-A837-4DD21C7BFE02}" destId="{BA0361E7-B973-432C-BB30-5368E5CF7495}" srcOrd="1" destOrd="0" presId="urn:microsoft.com/office/officeart/2009/3/layout/HorizontalOrganizationChart"/>
    <dgm:cxn modelId="{C79BE622-83BD-473C-9773-68F2EB5B8207}" type="presParOf" srcId="{FA636AC2-3695-48F9-94F2-5BA0ED08E8CA}" destId="{6A0F937E-CC8C-4D22-BD0A-E694FF46D273}" srcOrd="1" destOrd="0" presId="urn:microsoft.com/office/officeart/2009/3/layout/HorizontalOrganizationChart"/>
    <dgm:cxn modelId="{E996F0AB-5951-40F6-A5E6-707B4E132D0E}" type="presParOf" srcId="{FA636AC2-3695-48F9-94F2-5BA0ED08E8CA}" destId="{E9ABBF01-4255-44C1-95E8-61E56B8684F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CB34D-64A8-4054-9732-95E68014F6AF}">
      <dsp:nvSpPr>
        <dsp:cNvPr id="0" name=""/>
        <dsp:cNvSpPr/>
      </dsp:nvSpPr>
      <dsp:spPr>
        <a:xfrm>
          <a:off x="1759918" y="906155"/>
          <a:ext cx="1317262" cy="117793"/>
        </a:xfrm>
        <a:custGeom>
          <a:avLst/>
          <a:gdLst/>
          <a:ahLst/>
          <a:cxnLst/>
          <a:rect l="0" t="0" r="0" b="0"/>
          <a:pathLst>
            <a:path>
              <a:moveTo>
                <a:pt x="0" y="117793"/>
              </a:moveTo>
              <a:lnTo>
                <a:pt x="1317262" y="117793"/>
              </a:lnTo>
              <a:lnTo>
                <a:pt x="131726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D77-F2F3-4A38-87A3-EA0E49369B56}">
      <dsp:nvSpPr>
        <dsp:cNvPr id="0" name=""/>
        <dsp:cNvSpPr/>
      </dsp:nvSpPr>
      <dsp:spPr>
        <a:xfrm>
          <a:off x="1759918" y="978044"/>
          <a:ext cx="24885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903"/>
              </a:moveTo>
              <a:lnTo>
                <a:pt x="2300382" y="45903"/>
              </a:lnTo>
              <a:lnTo>
                <a:pt x="2300382" y="45720"/>
              </a:lnTo>
              <a:lnTo>
                <a:pt x="2488557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C0CAC-280C-49E5-AE07-E8A38B32C826}">
      <dsp:nvSpPr>
        <dsp:cNvPr id="0" name=""/>
        <dsp:cNvSpPr/>
      </dsp:nvSpPr>
      <dsp:spPr>
        <a:xfrm>
          <a:off x="462866" y="799953"/>
          <a:ext cx="1297052" cy="447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剩余调休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2866" y="799953"/>
        <a:ext cx="1297052" cy="447989"/>
      </dsp:txXfrm>
    </dsp:sp>
    <dsp:sp modelId="{CA5889FB-6CA1-4103-AD65-DA2D8D9960D3}">
      <dsp:nvSpPr>
        <dsp:cNvPr id="0" name=""/>
        <dsp:cNvSpPr/>
      </dsp:nvSpPr>
      <dsp:spPr>
        <a:xfrm>
          <a:off x="4248475" y="819667"/>
          <a:ext cx="1841348" cy="408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月调休</a:t>
          </a:r>
        </a:p>
      </dsp:txBody>
      <dsp:txXfrm>
        <a:off x="4248475" y="819667"/>
        <a:ext cx="1841348" cy="408193"/>
      </dsp:txXfrm>
    </dsp:sp>
    <dsp:sp modelId="{0F43E58F-5B24-45CD-A67A-22C9C5E84B93}">
      <dsp:nvSpPr>
        <dsp:cNvPr id="0" name=""/>
        <dsp:cNvSpPr/>
      </dsp:nvSpPr>
      <dsp:spPr>
        <a:xfrm>
          <a:off x="2282235" y="183"/>
          <a:ext cx="1589890" cy="90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月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工资结算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(9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月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15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日结算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82235" y="183"/>
        <a:ext cx="1589890" cy="905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CB34D-64A8-4054-9732-95E68014F6AF}">
      <dsp:nvSpPr>
        <dsp:cNvPr id="0" name=""/>
        <dsp:cNvSpPr/>
      </dsp:nvSpPr>
      <dsp:spPr>
        <a:xfrm>
          <a:off x="1779318" y="760676"/>
          <a:ext cx="1662440" cy="128045"/>
        </a:xfrm>
        <a:custGeom>
          <a:avLst/>
          <a:gdLst/>
          <a:ahLst/>
          <a:cxnLst/>
          <a:rect l="0" t="0" r="0" b="0"/>
          <a:pathLst>
            <a:path>
              <a:moveTo>
                <a:pt x="0" y="128045"/>
              </a:moveTo>
              <a:lnTo>
                <a:pt x="1662440" y="128045"/>
              </a:lnTo>
              <a:lnTo>
                <a:pt x="16624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0A880-AA89-41C5-8DA4-214F419381DE}">
      <dsp:nvSpPr>
        <dsp:cNvPr id="0" name=""/>
        <dsp:cNvSpPr/>
      </dsp:nvSpPr>
      <dsp:spPr>
        <a:xfrm>
          <a:off x="1779318" y="888722"/>
          <a:ext cx="2960081" cy="310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2276" y="0"/>
              </a:lnTo>
              <a:lnTo>
                <a:pt x="2802276" y="310784"/>
              </a:lnTo>
              <a:lnTo>
                <a:pt x="2960081" y="3107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D77-F2F3-4A38-87A3-EA0E49369B56}">
      <dsp:nvSpPr>
        <dsp:cNvPr id="0" name=""/>
        <dsp:cNvSpPr/>
      </dsp:nvSpPr>
      <dsp:spPr>
        <a:xfrm>
          <a:off x="1779318" y="528687"/>
          <a:ext cx="2963458" cy="360035"/>
        </a:xfrm>
        <a:custGeom>
          <a:avLst/>
          <a:gdLst/>
          <a:ahLst/>
          <a:cxnLst/>
          <a:rect l="0" t="0" r="0" b="0"/>
          <a:pathLst>
            <a:path>
              <a:moveTo>
                <a:pt x="0" y="360035"/>
              </a:moveTo>
              <a:lnTo>
                <a:pt x="2805653" y="360035"/>
              </a:lnTo>
              <a:lnTo>
                <a:pt x="2805653" y="0"/>
              </a:lnTo>
              <a:lnTo>
                <a:pt x="296345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C0CAC-280C-49E5-AE07-E8A38B32C826}">
      <dsp:nvSpPr>
        <dsp:cNvPr id="0" name=""/>
        <dsp:cNvSpPr/>
      </dsp:nvSpPr>
      <dsp:spPr>
        <a:xfrm>
          <a:off x="499296" y="648069"/>
          <a:ext cx="1280022" cy="481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月加班</a:t>
          </a:r>
        </a:p>
      </dsp:txBody>
      <dsp:txXfrm>
        <a:off x="499296" y="648069"/>
        <a:ext cx="1280022" cy="481306"/>
      </dsp:txXfrm>
    </dsp:sp>
    <dsp:sp modelId="{CA5889FB-6CA1-4103-AD65-DA2D8D9960D3}">
      <dsp:nvSpPr>
        <dsp:cNvPr id="0" name=""/>
        <dsp:cNvSpPr/>
      </dsp:nvSpPr>
      <dsp:spPr>
        <a:xfrm>
          <a:off x="4742777" y="288033"/>
          <a:ext cx="1662558" cy="481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月调休</a:t>
          </a:r>
        </a:p>
      </dsp:txBody>
      <dsp:txXfrm>
        <a:off x="4742777" y="288033"/>
        <a:ext cx="1662558" cy="481306"/>
      </dsp:txXfrm>
    </dsp:sp>
    <dsp:sp modelId="{C85F4E1C-92E5-4073-8F9F-C23FC05A632F}">
      <dsp:nvSpPr>
        <dsp:cNvPr id="0" name=""/>
        <dsp:cNvSpPr/>
      </dsp:nvSpPr>
      <dsp:spPr>
        <a:xfrm>
          <a:off x="4739400" y="958853"/>
          <a:ext cx="1669312" cy="481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月调休</a:t>
          </a:r>
        </a:p>
      </dsp:txBody>
      <dsp:txXfrm>
        <a:off x="4739400" y="958853"/>
        <a:ext cx="1669312" cy="481306"/>
      </dsp:txXfrm>
    </dsp:sp>
    <dsp:sp modelId="{0F43E58F-5B24-45CD-A67A-22C9C5E84B93}">
      <dsp:nvSpPr>
        <dsp:cNvPr id="0" name=""/>
        <dsp:cNvSpPr/>
      </dsp:nvSpPr>
      <dsp:spPr>
        <a:xfrm>
          <a:off x="2635128" y="920"/>
          <a:ext cx="1613260" cy="759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月工资结算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(11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月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15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日结算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5128" y="920"/>
        <a:ext cx="1613260" cy="759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CB34D-64A8-4054-9732-95E68014F6AF}">
      <dsp:nvSpPr>
        <dsp:cNvPr id="0" name=""/>
        <dsp:cNvSpPr/>
      </dsp:nvSpPr>
      <dsp:spPr>
        <a:xfrm>
          <a:off x="2049630" y="792201"/>
          <a:ext cx="1315459" cy="111061"/>
        </a:xfrm>
        <a:custGeom>
          <a:avLst/>
          <a:gdLst/>
          <a:ahLst/>
          <a:cxnLst/>
          <a:rect l="0" t="0" r="0" b="0"/>
          <a:pathLst>
            <a:path>
              <a:moveTo>
                <a:pt x="0" y="111061"/>
              </a:moveTo>
              <a:lnTo>
                <a:pt x="1315459" y="111061"/>
              </a:lnTo>
              <a:lnTo>
                <a:pt x="131545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0A880-AA89-41C5-8DA4-214F419381DE}">
      <dsp:nvSpPr>
        <dsp:cNvPr id="0" name=""/>
        <dsp:cNvSpPr/>
      </dsp:nvSpPr>
      <dsp:spPr>
        <a:xfrm>
          <a:off x="2049630" y="903263"/>
          <a:ext cx="2652669" cy="382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4970" y="0"/>
              </a:lnTo>
              <a:lnTo>
                <a:pt x="2474970" y="382052"/>
              </a:lnTo>
              <a:lnTo>
                <a:pt x="2652669" y="3820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D77-F2F3-4A38-87A3-EA0E49369B56}">
      <dsp:nvSpPr>
        <dsp:cNvPr id="0" name=""/>
        <dsp:cNvSpPr/>
      </dsp:nvSpPr>
      <dsp:spPr>
        <a:xfrm>
          <a:off x="2049630" y="521210"/>
          <a:ext cx="2652669" cy="382052"/>
        </a:xfrm>
        <a:custGeom>
          <a:avLst/>
          <a:gdLst/>
          <a:ahLst/>
          <a:cxnLst/>
          <a:rect l="0" t="0" r="0" b="0"/>
          <a:pathLst>
            <a:path>
              <a:moveTo>
                <a:pt x="0" y="382052"/>
              </a:moveTo>
              <a:lnTo>
                <a:pt x="2474970" y="382052"/>
              </a:lnTo>
              <a:lnTo>
                <a:pt x="2474970" y="0"/>
              </a:lnTo>
              <a:lnTo>
                <a:pt x="265266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C0CAC-280C-49E5-AE07-E8A38B32C826}">
      <dsp:nvSpPr>
        <dsp:cNvPr id="0" name=""/>
        <dsp:cNvSpPr/>
      </dsp:nvSpPr>
      <dsp:spPr>
        <a:xfrm>
          <a:off x="272643" y="632272"/>
          <a:ext cx="1776987" cy="541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月加班</a:t>
          </a:r>
        </a:p>
      </dsp:txBody>
      <dsp:txXfrm>
        <a:off x="272643" y="632272"/>
        <a:ext cx="1776987" cy="541981"/>
      </dsp:txXfrm>
    </dsp:sp>
    <dsp:sp modelId="{CA5889FB-6CA1-4103-AD65-DA2D8D9960D3}">
      <dsp:nvSpPr>
        <dsp:cNvPr id="0" name=""/>
        <dsp:cNvSpPr/>
      </dsp:nvSpPr>
      <dsp:spPr>
        <a:xfrm>
          <a:off x="4702300" y="250220"/>
          <a:ext cx="1634402" cy="541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月调休</a:t>
          </a:r>
        </a:p>
      </dsp:txBody>
      <dsp:txXfrm>
        <a:off x="4702300" y="250220"/>
        <a:ext cx="1634402" cy="541981"/>
      </dsp:txXfrm>
    </dsp:sp>
    <dsp:sp modelId="{C85F4E1C-92E5-4073-8F9F-C23FC05A632F}">
      <dsp:nvSpPr>
        <dsp:cNvPr id="0" name=""/>
        <dsp:cNvSpPr/>
      </dsp:nvSpPr>
      <dsp:spPr>
        <a:xfrm>
          <a:off x="4702300" y="1014324"/>
          <a:ext cx="1634402" cy="541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---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02300" y="1014324"/>
        <a:ext cx="1634402" cy="541981"/>
      </dsp:txXfrm>
    </dsp:sp>
    <dsp:sp modelId="{0F43E58F-5B24-45CD-A67A-22C9C5E84B93}">
      <dsp:nvSpPr>
        <dsp:cNvPr id="0" name=""/>
        <dsp:cNvSpPr/>
      </dsp:nvSpPr>
      <dsp:spPr>
        <a:xfrm>
          <a:off x="2394153" y="485"/>
          <a:ext cx="1941874" cy="791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月工资结算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(12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月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15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日结算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4153" y="485"/>
        <a:ext cx="1941874" cy="791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989CD44-0CFD-4B3E-87EA-EE59AAAB8B79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04663E8-AE6B-49D7-AD0C-18DDBD70CA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85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54446A7-F8E2-45DA-883E-7C99F1BE791A}" type="datetimeFigureOut">
              <a:rPr lang="zh-CN" altLang="en-US"/>
              <a:pPr>
                <a:defRPr/>
              </a:pPr>
              <a:t>2016/7/25</a:t>
            </a:fld>
            <a:endParaRPr lang="en-US" altLang="zh-CN" dirty="0"/>
          </a:p>
        </p:txBody>
      </p:sp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B2CE639-47B5-41F7-8636-23B9265AA2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54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18637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441CA1-8E48-42BD-A4B5-80CEB3729431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en-US" altLang="zh-CN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jpe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jpe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D1FA6-FA3F-469A-B9E2-67F8277D84A4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45634-C879-4C6B-BCFD-97C479622D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EDD55-319E-4399-8F0E-11E4F2E26FE5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5F985-6CD7-4448-92E1-1D0B12FC52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46F72-FDEE-414B-B45F-19313D10490F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63B00-55FB-468C-B78E-D6A05A1B5E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3D4CA-7856-4284-9BB0-6FEC28DFC3C0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AB3B6-592C-4995-8617-D763993C3A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A8849-7873-4BE6-8A71-B26B2A9893DA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414B5-6ADE-417D-AF2B-A6666856B4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4CD9D-09A1-41EE-8EF8-6C625548741C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692EF-1298-4EEC-A02E-0F514DC51F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F3B7C-B0D7-4580-953F-6C6EAE722A78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134B8-A56F-4D43-A051-ECD138B9BF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5F139-5986-4A2D-8BEA-C50B87CE5E3C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60184-C842-4EE9-8B6A-DC27B0226E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83DEA-7159-4CCF-86AC-809075BB42DC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28A4F-BF35-465B-8DB8-25460B4963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8FC39-0794-43C1-B142-6D0359BBEB13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E3A24-92E4-43FC-B590-FE58E5D28E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06AA9-FB95-4100-8E3A-27F0C834E2A2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A8185-F05F-4BE9-9391-C68BA391E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A9118-C8D7-45C9-89C7-42AE873C58C1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B0633-AC36-4F45-A1E6-4D2E72521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1A8A0-BEE9-41A0-BDF9-6558DFE3C724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1ECBA-22B2-4DC2-8C91-C2C7E911DF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CA3E5-D589-4F10-A3F5-C272CE70F549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741DD-C965-4FD0-8A44-BC047ECB68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11410-5F90-440B-8C39-803128BFEFC0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B3D1C-ED4C-448A-9944-D96B9E1667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E1F07-20A2-4F06-9B3A-552EFAC481D2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0FFC7-BFC0-4837-B3EC-2B2552ACEF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62A4-E87B-4CE7-BE64-7274CA5DFE67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261B8-6A93-47AE-A80F-4C8C7339F6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0A24A-2F33-4AA9-9A35-611C9EB8FBD7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DD562-F469-472A-8610-842147E526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8A086-0BF8-44CF-9967-844C664A87E3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EFBFD-1E6C-413B-95B0-42977BE096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57688-185B-4D79-BF88-53C02267CF8C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44911-B781-4C5B-B105-0A90AAE6C7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AB861-C431-4183-B452-D452C94FB9E7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F634A-2618-4A4F-B8E1-8C3987257F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3A01C-E390-4695-B0BD-AB27676DD901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1B184-98D5-4FB6-995E-B48CDDACA1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121C0-8009-4AD6-9B8C-56B8AD82958B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840DB-11E9-4948-87C5-5502F5614F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与德\与德通讯标志\公司产品介绍\line2.png"/>
          <p:cNvPicPr>
            <a:picLocks noChangeAspect="1" noChangeArrowheads="1"/>
          </p:cNvPicPr>
          <p:nvPr/>
        </p:nvPicPr>
        <p:blipFill>
          <a:blip r:embed="rId2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63" y="5929313"/>
            <a:ext cx="52149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2879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E:\与德\与德通讯标志\公司产品介绍\bg6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E:\与德\与德通讯标志\公司产品介绍\bg4.png"/>
          <p:cNvPicPr>
            <a:picLocks noChangeAspect="1" noChangeArrowheads="1"/>
          </p:cNvPicPr>
          <p:nvPr/>
        </p:nvPicPr>
        <p:blipFill>
          <a:blip r:embed="rId6" cstate="print">
            <a:lum bright="-8000"/>
          </a:blip>
          <a:srcRect t="13989" b="9056"/>
          <a:stretch>
            <a:fillRect/>
          </a:stretch>
        </p:blipFill>
        <p:spPr bwMode="auto">
          <a:xfrm>
            <a:off x="722313" y="71438"/>
            <a:ext cx="77089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673850"/>
            <a:ext cx="41449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2" name="Picture 1" descr="E:\与德\与德通讯标志\与德通讯标志归档\与德通讯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6500" y="146050"/>
            <a:ext cx="137318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" descr="E:\与德\与德通讯标志\公司产品介绍\bg333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2413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 descr="E:\与德\与德通讯标志\公司产品介绍\2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4643438"/>
            <a:ext cx="9144000" cy="15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7"/>
          <p:cNvSpPr/>
          <p:nvPr/>
        </p:nvSpPr>
        <p:spPr>
          <a:xfrm>
            <a:off x="0" y="5589588"/>
            <a:ext cx="9144000" cy="1268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2571750" y="6659563"/>
            <a:ext cx="4144963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7" name="Picture 7" descr="E:\与德\与德通讯标志\公司产品介绍\bg5.png"/>
          <p:cNvPicPr>
            <a:picLocks noChangeAspect="1" noChangeArrowheads="1"/>
          </p:cNvPicPr>
          <p:nvPr/>
        </p:nvPicPr>
        <p:blipFill>
          <a:blip r:embed="rId10" cstate="print"/>
          <a:srcRect t="6461" b="16029"/>
          <a:stretch>
            <a:fillRect/>
          </a:stretch>
        </p:blipFill>
        <p:spPr bwMode="auto">
          <a:xfrm>
            <a:off x="571500" y="174625"/>
            <a:ext cx="7770813" cy="319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 descr="E:\与德\与德通讯标志\公司产品介绍\1234321.png"/>
          <p:cNvPicPr>
            <a:picLocks noChangeAspect="1" noChangeArrowheads="1"/>
          </p:cNvPicPr>
          <p:nvPr/>
        </p:nvPicPr>
        <p:blipFill>
          <a:blip r:embed="rId11" cstate="print"/>
          <a:srcRect l="1353"/>
          <a:stretch>
            <a:fillRect/>
          </a:stretch>
        </p:blipFill>
        <p:spPr bwMode="auto">
          <a:xfrm>
            <a:off x="0" y="3041650"/>
            <a:ext cx="9142413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E:\与德\与德通讯标志\公司产品介绍\line2.png"/>
          <p:cNvPicPr>
            <a:picLocks noChangeAspect="1" noChangeArrowheads="1"/>
          </p:cNvPicPr>
          <p:nvPr/>
        </p:nvPicPr>
        <p:blipFill>
          <a:blip r:embed="rId2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7535863" y="71438"/>
            <a:ext cx="1112837" cy="2270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0" tIns="43637" rIns="0" bIns="43637">
            <a:spAutoFit/>
          </a:bodyPr>
          <a:lstStyle/>
          <a:p>
            <a:pPr algn="r" defTabSz="873125">
              <a:spcBef>
                <a:spcPct val="50000"/>
              </a:spcBef>
              <a:defRPr/>
            </a:pPr>
            <a:r>
              <a:rPr lang="zh-CN" altLang="en-US" sz="900" dirty="0">
                <a:solidFill>
                  <a:srgbClr val="0070C0"/>
                </a:solidFill>
                <a:ea typeface="华文细黑" pitchFamily="2" charset="-122"/>
              </a:rPr>
              <a:t>秘密等级：</a:t>
            </a:r>
            <a:endParaRPr lang="en-US" altLang="zh-CN" sz="900" dirty="0">
              <a:solidFill>
                <a:srgbClr val="0070C0"/>
              </a:solidFill>
              <a:ea typeface="华文细黑" pitchFamily="2" charset="-122"/>
            </a:endParaRPr>
          </a:p>
        </p:txBody>
      </p:sp>
      <p:pic>
        <p:nvPicPr>
          <p:cNvPr id="21" name="Picture 2" descr="E:\与德\与德通讯标志\与德通讯标志归档\与德通讯标志正稿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1450" y="142875"/>
            <a:ext cx="3941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0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45287"/>
            <a:ext cx="9144000" cy="403225"/>
          </a:xfrm>
        </p:spPr>
        <p:txBody>
          <a:bodyPr lIns="91440" rIns="91440">
            <a:spAutoFit/>
          </a:bodyPr>
          <a:lstStyle>
            <a:lvl1pPr marL="0" indent="0" algn="ctr">
              <a:buFont typeface="Arial" charset="0"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7069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380353"/>
            <a:ext cx="9144000" cy="633507"/>
          </a:xfrm>
        </p:spPr>
        <p:txBody>
          <a:bodyPr bIns="44450">
            <a:spAutoFit/>
          </a:bodyPr>
          <a:lstStyle>
            <a:lvl1pPr algn="ctr">
              <a:defRPr sz="4500" b="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0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804862"/>
          </a:xfrm>
        </p:spPr>
        <p:txBody>
          <a:bodyPr/>
          <a:lstStyle>
            <a:lvl1pPr marL="0" indent="0" algn="ctr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3"/>
          <p:cNvSpPr>
            <a:spLocks noGrp="1"/>
          </p:cNvSpPr>
          <p:nvPr>
            <p:ph type="body" sz="half" idx="10"/>
          </p:nvPr>
        </p:nvSpPr>
        <p:spPr>
          <a:xfrm>
            <a:off x="0" y="76200"/>
            <a:ext cx="9144000" cy="804862"/>
          </a:xfrm>
        </p:spPr>
        <p:txBody>
          <a:bodyPr/>
          <a:lstStyle>
            <a:lvl1pPr marL="0" indent="0" algn="r">
              <a:buNone/>
              <a:defRPr sz="900" b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869363" y="6669088"/>
            <a:ext cx="196850" cy="12223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698FA5D7-9828-4671-82DF-2AB6009AA1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 autoUpdateAnimBg="0"/>
      <p:bldP spid="30" grpId="0" build="p" autoUpdateAnimBg="0"/>
      <p:bldP spid="32" grpId="0" build="p" autoUpdateAnimBg="0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E:\与德\与德通讯标志\公司产品介绍\bg33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2413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0313" y="6642100"/>
            <a:ext cx="4143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Shanghai Wind Communication Technologies Co.,Ltd.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10" descr="E:\与德\与德通讯标志\公司产品介绍\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43438"/>
            <a:ext cx="9144000" cy="15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7154863" y="6426200"/>
            <a:ext cx="16271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chemeClr val="bg1"/>
                </a:solidFill>
                <a:latin typeface="Arial Narrow" pitchFamily="34" charset="0"/>
                <a:ea typeface="宋体" pitchFamily="2" charset="-122"/>
              </a:rPr>
              <a:t>www.broadcom.com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5589588"/>
            <a:ext cx="9144000" cy="1268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71750" y="6650038"/>
            <a:ext cx="4144963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9" name="Picture 7" descr="E:\与德\与德通讯标志\公司产品介绍\bg5.png"/>
          <p:cNvPicPr>
            <a:picLocks noChangeAspect="1" noChangeArrowheads="1"/>
          </p:cNvPicPr>
          <p:nvPr/>
        </p:nvPicPr>
        <p:blipFill>
          <a:blip r:embed="rId4" cstate="print"/>
          <a:srcRect t="6461" b="16029"/>
          <a:stretch>
            <a:fillRect/>
          </a:stretch>
        </p:blipFill>
        <p:spPr bwMode="auto">
          <a:xfrm>
            <a:off x="571500" y="174625"/>
            <a:ext cx="7770813" cy="319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E:\与德\与德通讯标志\公司产品介绍\1234321.png"/>
          <p:cNvPicPr>
            <a:picLocks noChangeAspect="1" noChangeArrowheads="1"/>
          </p:cNvPicPr>
          <p:nvPr/>
        </p:nvPicPr>
        <p:blipFill>
          <a:blip r:embed="rId5" cstate="print"/>
          <a:srcRect l="1353"/>
          <a:stretch>
            <a:fillRect/>
          </a:stretch>
        </p:blipFill>
        <p:spPr bwMode="auto">
          <a:xfrm>
            <a:off x="0" y="3041650"/>
            <a:ext cx="9142413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E:\与德\与德通讯标志\公司产品介绍\line2.png"/>
          <p:cNvPicPr>
            <a:picLocks noChangeAspect="1" noChangeArrowheads="1"/>
          </p:cNvPicPr>
          <p:nvPr/>
        </p:nvPicPr>
        <p:blipFill>
          <a:blip r:embed="rId6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E:\与德\与德通讯标志\与德通讯标志归档\与德通讯标志正稿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1450" y="142875"/>
            <a:ext cx="3941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632200" y="6191250"/>
            <a:ext cx="41449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021-64958115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传真：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021-64958113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地址：上海市徐汇区桂箐路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G7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基地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号楼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208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室</a:t>
            </a:r>
          </a:p>
        </p:txBody>
      </p:sp>
      <p:sp>
        <p:nvSpPr>
          <p:cNvPr id="37069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828028"/>
            <a:ext cx="9144000" cy="672748"/>
          </a:xfrm>
        </p:spPr>
        <p:txBody>
          <a:bodyPr bIns="44450">
            <a:spAutoFit/>
          </a:bodyPr>
          <a:lstStyle>
            <a:lvl1pPr algn="ctr">
              <a:defRPr sz="4800" b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869363" y="6669088"/>
            <a:ext cx="196850" cy="12223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FC03B21C-F73E-4893-8770-5E0665B0B1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过渡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与德\与德通讯标志\公司产品介绍\line2.png"/>
          <p:cNvPicPr>
            <a:picLocks noChangeAspect="1" noChangeArrowheads="1"/>
          </p:cNvPicPr>
          <p:nvPr/>
        </p:nvPicPr>
        <p:blipFill>
          <a:blip r:embed="rId2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63" y="5929313"/>
            <a:ext cx="52149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2879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E:\与德\与德通讯标志\公司产品介绍\bg6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E:\与德\与德通讯标志\公司产品介绍\bg4.png"/>
          <p:cNvPicPr>
            <a:picLocks noChangeAspect="1" noChangeArrowheads="1"/>
          </p:cNvPicPr>
          <p:nvPr/>
        </p:nvPicPr>
        <p:blipFill>
          <a:blip r:embed="rId6" cstate="print">
            <a:lum bright="-8000"/>
          </a:blip>
          <a:srcRect t="13989" b="9056"/>
          <a:stretch>
            <a:fillRect/>
          </a:stretch>
        </p:blipFill>
        <p:spPr bwMode="auto">
          <a:xfrm>
            <a:off x="722313" y="71438"/>
            <a:ext cx="77089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0" y="6673850"/>
            <a:ext cx="41449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0" name="Picture 1" descr="E:\与德\与德通讯标志\与德通讯标志归档\与德通讯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6500" y="146050"/>
            <a:ext cx="137318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2" name="Picture 1" descr="E:\与德\与德通讯标志\公司产品介绍\bg333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63" y="0"/>
            <a:ext cx="9139237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859713" y="71438"/>
            <a:ext cx="1112837" cy="2270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0" tIns="43637" rIns="0" bIns="43637">
            <a:spAutoFit/>
          </a:bodyPr>
          <a:lstStyle/>
          <a:p>
            <a:pPr algn="r" defTabSz="873125">
              <a:spcBef>
                <a:spcPct val="50000"/>
              </a:spcBef>
              <a:defRPr/>
            </a:pPr>
            <a:r>
              <a:rPr lang="zh-CN" altLang="en-US" sz="900" dirty="0">
                <a:solidFill>
                  <a:srgbClr val="0070C0"/>
                </a:solidFill>
                <a:ea typeface="华文细黑" pitchFamily="2" charset="-122"/>
              </a:rPr>
              <a:t>秘密等级</a:t>
            </a:r>
            <a:r>
              <a:rPr lang="en-US" altLang="zh-CN" sz="900" dirty="0">
                <a:solidFill>
                  <a:srgbClr val="0070C0"/>
                </a:solidFill>
                <a:ea typeface="华文细黑" pitchFamily="2" charset="-122"/>
              </a:rPr>
              <a:t>▲</a:t>
            </a:r>
          </a:p>
        </p:txBody>
      </p:sp>
      <p:pic>
        <p:nvPicPr>
          <p:cNvPr id="14" name="Picture 2" descr="E:\与德\与德通讯标志\公司产品介绍\line2.png"/>
          <p:cNvPicPr>
            <a:picLocks noChangeAspect="1" noChangeArrowheads="1"/>
          </p:cNvPicPr>
          <p:nvPr/>
        </p:nvPicPr>
        <p:blipFill>
          <a:blip r:embed="rId2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 descr="E:\与德\与德通讯标志\公司产品介绍\bg5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1500" y="90488"/>
            <a:ext cx="7770813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571750" y="6650038"/>
            <a:ext cx="4144963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9" name="Picture 3" descr="E:\与德\与德通讯标志\公司产品介绍\1234321.png"/>
          <p:cNvPicPr>
            <a:picLocks noChangeAspect="1" noChangeArrowheads="1"/>
          </p:cNvPicPr>
          <p:nvPr/>
        </p:nvPicPr>
        <p:blipFill>
          <a:blip r:embed="rId10" cstate="print"/>
          <a:srcRect l="1353"/>
          <a:stretch>
            <a:fillRect/>
          </a:stretch>
        </p:blipFill>
        <p:spPr bwMode="auto">
          <a:xfrm>
            <a:off x="0" y="3184525"/>
            <a:ext cx="9142413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28468" y="1937589"/>
            <a:ext cx="7815532" cy="403225"/>
          </a:xfrm>
        </p:spPr>
        <p:txBody>
          <a:bodyPr lIns="91440" rIns="91440">
            <a:spAutoFit/>
          </a:bodyPr>
          <a:lstStyle>
            <a:lvl1pPr marL="0" indent="0" algn="l">
              <a:buClr>
                <a:schemeClr val="bg1"/>
              </a:buClr>
              <a:buFont typeface="黑体" pitchFamily="49" charset="-122"/>
              <a:buChar char="-"/>
              <a:defRPr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90114" y="1172655"/>
            <a:ext cx="8453886" cy="633507"/>
          </a:xfrm>
        </p:spPr>
        <p:txBody>
          <a:bodyPr bIns="44450">
            <a:spAutoFit/>
          </a:bodyPr>
          <a:lstStyle>
            <a:lvl1pPr algn="l">
              <a:buFont typeface="Arial" pitchFamily="34" charset="0"/>
              <a:buChar char="•"/>
              <a:defRPr sz="4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869363" y="6669088"/>
            <a:ext cx="196850" cy="12223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5D4AD08-0758-4D35-BDFF-B74FD36AEC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/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开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6CF6A-6D21-4E9C-BAA9-6C71718898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Roadmap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与德\与德通讯标志\公司产品介绍\line2.png"/>
          <p:cNvPicPr>
            <a:picLocks noChangeAspect="1" noChangeArrowheads="1"/>
          </p:cNvPicPr>
          <p:nvPr/>
        </p:nvPicPr>
        <p:blipFill>
          <a:blip r:embed="rId2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63" y="5929313"/>
            <a:ext cx="52149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2879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E:\与德\与德通讯标志\公司产品介绍\bg6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E:\与德\与德通讯标志\公司产品介绍\bg4.png"/>
          <p:cNvPicPr>
            <a:picLocks noChangeAspect="1" noChangeArrowheads="1"/>
          </p:cNvPicPr>
          <p:nvPr/>
        </p:nvPicPr>
        <p:blipFill>
          <a:blip r:embed="rId6" cstate="print">
            <a:lum bright="-8000"/>
          </a:blip>
          <a:srcRect t="13989" b="9056"/>
          <a:stretch>
            <a:fillRect/>
          </a:stretch>
        </p:blipFill>
        <p:spPr bwMode="auto">
          <a:xfrm>
            <a:off x="722313" y="71438"/>
            <a:ext cx="77089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0" y="6673850"/>
            <a:ext cx="41449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9" name="Picture 1" descr="E:\与德\与德通讯标志\与德通讯标志归档\与德通讯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6500" y="146050"/>
            <a:ext cx="137318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11"/>
          <p:cNvGrpSpPr>
            <a:grpSpLocks/>
          </p:cNvGrpSpPr>
          <p:nvPr/>
        </p:nvGrpSpPr>
        <p:grpSpPr bwMode="auto">
          <a:xfrm>
            <a:off x="-12700" y="1150938"/>
            <a:ext cx="9144000" cy="5287962"/>
            <a:chOff x="0" y="1168400"/>
            <a:chExt cx="9144000" cy="5288121"/>
          </a:xfrm>
        </p:grpSpPr>
        <p:cxnSp>
          <p:nvCxnSpPr>
            <p:cNvPr id="11" name="直接连接符 5"/>
            <p:cNvCxnSpPr/>
            <p:nvPr/>
          </p:nvCxnSpPr>
          <p:spPr>
            <a:xfrm>
              <a:off x="254000" y="5456366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4"/>
            <p:cNvCxnSpPr/>
            <p:nvPr/>
          </p:nvCxnSpPr>
          <p:spPr>
            <a:xfrm rot="5400000" flipH="1" flipV="1">
              <a:off x="-34204" y="3693394"/>
              <a:ext cx="4857896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5"/>
            <p:cNvCxnSpPr/>
            <p:nvPr/>
          </p:nvCxnSpPr>
          <p:spPr>
            <a:xfrm rot="5400000" flipH="1" flipV="1">
              <a:off x="689696" y="3721970"/>
              <a:ext cx="4857896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5"/>
            <p:cNvCxnSpPr/>
            <p:nvPr/>
          </p:nvCxnSpPr>
          <p:spPr>
            <a:xfrm rot="5400000" flipH="1" flipV="1">
              <a:off x="1424709" y="3709269"/>
              <a:ext cx="4857896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5"/>
            <p:cNvCxnSpPr/>
            <p:nvPr/>
          </p:nvCxnSpPr>
          <p:spPr>
            <a:xfrm rot="5400000" flipH="1" flipV="1">
              <a:off x="2139084" y="3707682"/>
              <a:ext cx="4857896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67"/>
            <p:cNvSpPr txBox="1">
              <a:spLocks noChangeArrowheads="1"/>
            </p:cNvSpPr>
            <p:nvPr/>
          </p:nvSpPr>
          <p:spPr bwMode="auto">
            <a:xfrm>
              <a:off x="0" y="6210452"/>
              <a:ext cx="9144000" cy="246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2012</a:t>
              </a:r>
              <a:r>
                <a:rPr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  1</a:t>
              </a:r>
              <a:r>
                <a:rPr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  </a:t>
              </a:r>
              <a:r>
                <a:rPr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  </a:t>
              </a:r>
              <a:r>
                <a:rPr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 </a:t>
              </a:r>
              <a:r>
                <a:rPr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  </a:t>
              </a:r>
              <a:r>
                <a:rPr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  </a:t>
              </a:r>
              <a:r>
                <a:rPr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 </a:t>
              </a:r>
              <a:r>
                <a:rPr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 </a:t>
              </a:r>
              <a:r>
                <a:rPr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  </a:t>
              </a:r>
              <a:r>
                <a:rPr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</a:t>
              </a:r>
              <a:r>
                <a:rPr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</a:t>
              </a:r>
              <a:r>
                <a:rPr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</a:t>
              </a:r>
              <a:r>
                <a:rPr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   </a:t>
              </a:r>
              <a:endPara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" name="直接连接符 5"/>
            <p:cNvCxnSpPr/>
            <p:nvPr/>
          </p:nvCxnSpPr>
          <p:spPr>
            <a:xfrm rot="5400000" flipH="1" flipV="1">
              <a:off x="-1489941" y="3709269"/>
              <a:ext cx="4857896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5"/>
            <p:cNvCxnSpPr/>
            <p:nvPr/>
          </p:nvCxnSpPr>
          <p:spPr>
            <a:xfrm rot="5400000" flipH="1" flipV="1">
              <a:off x="2872509" y="3736258"/>
              <a:ext cx="4857896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5"/>
            <p:cNvCxnSpPr/>
            <p:nvPr/>
          </p:nvCxnSpPr>
          <p:spPr>
            <a:xfrm>
              <a:off x="254000" y="4788009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5"/>
            <p:cNvCxnSpPr/>
            <p:nvPr/>
          </p:nvCxnSpPr>
          <p:spPr>
            <a:xfrm>
              <a:off x="254000" y="4086313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5"/>
            <p:cNvCxnSpPr/>
            <p:nvPr/>
          </p:nvCxnSpPr>
          <p:spPr>
            <a:xfrm>
              <a:off x="254000" y="3379853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5"/>
            <p:cNvCxnSpPr/>
            <p:nvPr/>
          </p:nvCxnSpPr>
          <p:spPr>
            <a:xfrm>
              <a:off x="254000" y="2665457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5"/>
            <p:cNvCxnSpPr/>
            <p:nvPr/>
          </p:nvCxnSpPr>
          <p:spPr>
            <a:xfrm rot="5400000" flipH="1" flipV="1">
              <a:off x="3582121" y="3734670"/>
              <a:ext cx="4857896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5"/>
            <p:cNvCxnSpPr/>
            <p:nvPr/>
          </p:nvCxnSpPr>
          <p:spPr>
            <a:xfrm rot="5400000" flipH="1" flipV="1">
              <a:off x="-764454" y="3698157"/>
              <a:ext cx="4857896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5"/>
            <p:cNvCxnSpPr/>
            <p:nvPr/>
          </p:nvCxnSpPr>
          <p:spPr>
            <a:xfrm rot="5400000" flipH="1" flipV="1">
              <a:off x="4285384" y="3709269"/>
              <a:ext cx="4857896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5"/>
            <p:cNvCxnSpPr/>
            <p:nvPr/>
          </p:nvCxnSpPr>
          <p:spPr>
            <a:xfrm rot="5400000" flipH="1" flipV="1">
              <a:off x="5010871" y="3709269"/>
              <a:ext cx="4857896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5"/>
            <p:cNvCxnSpPr/>
            <p:nvPr/>
          </p:nvCxnSpPr>
          <p:spPr>
            <a:xfrm rot="5400000" flipH="1" flipV="1">
              <a:off x="5714134" y="3709269"/>
              <a:ext cx="4857896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5"/>
            <p:cNvCxnSpPr/>
            <p:nvPr/>
          </p:nvCxnSpPr>
          <p:spPr>
            <a:xfrm>
              <a:off x="254000" y="1963761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5"/>
            <p:cNvCxnSpPr/>
            <p:nvPr/>
          </p:nvCxnSpPr>
          <p:spPr>
            <a:xfrm>
              <a:off x="254000" y="6154887"/>
              <a:ext cx="85725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5"/>
            <p:cNvCxnSpPr/>
            <p:nvPr/>
          </p:nvCxnSpPr>
          <p:spPr>
            <a:xfrm rot="5400000" flipH="1" flipV="1">
              <a:off x="6399934" y="3709269"/>
              <a:ext cx="4857896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5"/>
            <p:cNvCxnSpPr/>
            <p:nvPr/>
          </p:nvCxnSpPr>
          <p:spPr>
            <a:xfrm>
              <a:off x="292100" y="1277940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24"/>
            <p:cNvCxnSpPr/>
            <p:nvPr/>
          </p:nvCxnSpPr>
          <p:spPr>
            <a:xfrm flipV="1">
              <a:off x="252413" y="1168400"/>
              <a:ext cx="0" cy="5011888"/>
            </a:xfrm>
            <a:prstGeom prst="straightConnector1">
              <a:avLst/>
            </a:prstGeom>
            <a:ln w="57150">
              <a:headEnd type="none" w="sm" len="lg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25"/>
            <p:cNvCxnSpPr/>
            <p:nvPr/>
          </p:nvCxnSpPr>
          <p:spPr>
            <a:xfrm>
              <a:off x="254000" y="6146950"/>
              <a:ext cx="8699500" cy="0"/>
            </a:xfrm>
            <a:prstGeom prst="straightConnector1">
              <a:avLst/>
            </a:prstGeom>
            <a:ln w="57150">
              <a:headEnd type="none" w="sm" len="lg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00" y="331788"/>
            <a:ext cx="6978650" cy="727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CACF-23F9-479A-970D-C4358936A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B451D-F121-4C8F-A276-234D62D60C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部分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325" y="1223963"/>
            <a:ext cx="3902075" cy="5316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23963"/>
            <a:ext cx="3903663" cy="5316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CD48C-E504-4743-8053-F44ECB743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比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4207A-F9E1-4DC3-821E-15A704FEC2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751C3-8F66-4905-895A-9E92735483C5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70B83-3B16-4AE2-92DA-73AC031F69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有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5EDD6-A249-45D5-9A37-10C32405D3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E2706-A6D3-46F6-B8AB-1ACF820B4B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BAD39-1BBD-4116-9791-62D5042E90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照片与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D4FFB-AA77-4B2C-B1FA-B8D9A7895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37FA3-6D76-4FA9-8B69-C26F62B94B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188913"/>
            <a:ext cx="1989138" cy="63515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325" y="188913"/>
            <a:ext cx="5816600" cy="63515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51E16-70E5-4DE1-8216-E4D4D30214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与德\与德通讯标志\公司产品介绍\line2.png"/>
          <p:cNvPicPr>
            <a:picLocks noChangeAspect="1" noChangeArrowheads="1"/>
          </p:cNvPicPr>
          <p:nvPr/>
        </p:nvPicPr>
        <p:blipFill>
          <a:blip r:embed="rId2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63" y="5929313"/>
            <a:ext cx="52149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2879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E:\与德\与德通讯标志\公司产品介绍\bg6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E:\与德\与德通讯标志\公司产品介绍\bg4.png"/>
          <p:cNvPicPr>
            <a:picLocks noChangeAspect="1" noChangeArrowheads="1"/>
          </p:cNvPicPr>
          <p:nvPr/>
        </p:nvPicPr>
        <p:blipFill>
          <a:blip r:embed="rId6" cstate="print">
            <a:lum bright="-8000"/>
          </a:blip>
          <a:srcRect t="13989" b="9056"/>
          <a:stretch>
            <a:fillRect/>
          </a:stretch>
        </p:blipFill>
        <p:spPr bwMode="auto">
          <a:xfrm>
            <a:off x="722313" y="71438"/>
            <a:ext cx="77089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0" y="6673850"/>
            <a:ext cx="41449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9" name="Picture 1" descr="E:\与德\与德通讯标志\与德通讯标志归档\与德通讯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6500" y="146050"/>
            <a:ext cx="137318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40713" cy="5891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与德\与德通讯标志\公司产品介绍\line2.png"/>
          <p:cNvPicPr>
            <a:picLocks noChangeAspect="1" noChangeArrowheads="1"/>
          </p:cNvPicPr>
          <p:nvPr/>
        </p:nvPicPr>
        <p:blipFill>
          <a:blip r:embed="rId2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63" y="5929313"/>
            <a:ext cx="52149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2879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E:\与德\与德通讯标志\公司产品介绍\bg6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E:\与德\与德通讯标志\公司产品介绍\bg4.png"/>
          <p:cNvPicPr>
            <a:picLocks noChangeAspect="1" noChangeArrowheads="1"/>
          </p:cNvPicPr>
          <p:nvPr/>
        </p:nvPicPr>
        <p:blipFill>
          <a:blip r:embed="rId6" cstate="print">
            <a:lum bright="-8000"/>
          </a:blip>
          <a:srcRect t="13989" b="9056"/>
          <a:stretch>
            <a:fillRect/>
          </a:stretch>
        </p:blipFill>
        <p:spPr bwMode="auto">
          <a:xfrm>
            <a:off x="722313" y="71438"/>
            <a:ext cx="77089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0" y="6673850"/>
            <a:ext cx="41449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0" name="Picture 1" descr="E:\与德\与德通讯标志\与德通讯标志归档\与德通讯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6500" y="146050"/>
            <a:ext cx="137318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C5155C9-FEA7-4058-90A5-6F15C1B4822F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07A87-1681-43E9-A95E-20C458B18C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3913" y="188913"/>
            <a:ext cx="6978650" cy="727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23913" y="1223963"/>
            <a:ext cx="7956550" cy="531653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A6461-05F6-4DB8-81B0-84A98FCE15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7BCDC-C2FD-47C0-8C27-E39B951A2D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7C50C-88E1-44DC-B082-CDFCD5B6A751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D009-1E63-4B17-8641-F2F2021DE1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9EFBE-7BE5-406C-A936-C9C3DF75E8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327EC-32CA-4BC1-864C-A707315AF9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7D68F-C2AF-4507-828F-2496C180BE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30069-CCBA-4894-989E-F918047E58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AB691-9291-4861-8A05-227576AFBD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52BF7-9FD9-4EFB-A82E-0D153F5C7A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F0309-70F9-46FF-AAE7-D1CB5A5B65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B7FBF-E63C-47B8-A36C-5AA5500651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34A2F-2B04-48DD-A93B-183638A510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27722-AF2F-4BAB-A53C-771A320B13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64F1C-7D2E-46E7-9814-89EC215BD1F2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25B67-B619-4C6C-B42C-3BFE39FBB7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A650C-F73F-4D15-A3BE-AFDCC87491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38E84-0676-4BF3-853F-8EBFAAEA7282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2A14C-C666-47DE-B07F-9ABFBFDC44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912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91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40713" cy="5891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与德\与德通讯标志\公司产品介绍\line2.png"/>
          <p:cNvPicPr>
            <a:picLocks noChangeAspect="1" noChangeArrowheads="1"/>
          </p:cNvPicPr>
          <p:nvPr/>
        </p:nvPicPr>
        <p:blipFill>
          <a:blip r:embed="rId2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63" y="5929313"/>
            <a:ext cx="52149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2879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E:\与德\与德通讯标志\公司产品介绍\bg6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E:\与德\与德通讯标志\公司产品介绍\bg4.png"/>
          <p:cNvPicPr>
            <a:picLocks noChangeAspect="1" noChangeArrowheads="1"/>
          </p:cNvPicPr>
          <p:nvPr/>
        </p:nvPicPr>
        <p:blipFill>
          <a:blip r:embed="rId6" cstate="print">
            <a:lum bright="-8000"/>
          </a:blip>
          <a:srcRect t="13989" b="9056"/>
          <a:stretch>
            <a:fillRect/>
          </a:stretch>
        </p:blipFill>
        <p:spPr bwMode="auto">
          <a:xfrm>
            <a:off x="722313" y="71438"/>
            <a:ext cx="77089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673850"/>
            <a:ext cx="41449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00" dirty="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rgbClr val="000000">
                  <a:lumMod val="65000"/>
                  <a:lumOff val="35000"/>
                </a:srgbClr>
              </a:solidFill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2" name="Picture 1" descr="E:\与德\与德通讯标志\与德通讯标志归档\与德通讯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6500" y="146050"/>
            <a:ext cx="137318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" descr="E:\与德\与德通讯标志\公司产品介绍\bg333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2413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 descr="E:\与德\与德通讯标志\公司产品介绍\2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4643438"/>
            <a:ext cx="9144000" cy="15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7"/>
          <p:cNvSpPr/>
          <p:nvPr/>
        </p:nvSpPr>
        <p:spPr>
          <a:xfrm>
            <a:off x="0" y="5589588"/>
            <a:ext cx="9144000" cy="1268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2571750" y="6659563"/>
            <a:ext cx="4144963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00" dirty="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rgbClr val="000000">
                  <a:lumMod val="65000"/>
                  <a:lumOff val="35000"/>
                </a:srgbClr>
              </a:solidFill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7" name="Picture 7" descr="E:\与德\与德通讯标志\公司产品介绍\bg5.png"/>
          <p:cNvPicPr>
            <a:picLocks noChangeAspect="1" noChangeArrowheads="1"/>
          </p:cNvPicPr>
          <p:nvPr/>
        </p:nvPicPr>
        <p:blipFill>
          <a:blip r:embed="rId10" cstate="print"/>
          <a:srcRect t="6461" b="16029"/>
          <a:stretch>
            <a:fillRect/>
          </a:stretch>
        </p:blipFill>
        <p:spPr bwMode="auto">
          <a:xfrm>
            <a:off x="571500" y="174625"/>
            <a:ext cx="7770813" cy="319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 descr="E:\与德\与德通讯标志\公司产品介绍\1234321.png"/>
          <p:cNvPicPr>
            <a:picLocks noChangeAspect="1" noChangeArrowheads="1"/>
          </p:cNvPicPr>
          <p:nvPr/>
        </p:nvPicPr>
        <p:blipFill>
          <a:blip r:embed="rId11" cstate="print"/>
          <a:srcRect l="1353"/>
          <a:stretch>
            <a:fillRect/>
          </a:stretch>
        </p:blipFill>
        <p:spPr bwMode="auto">
          <a:xfrm>
            <a:off x="0" y="3041650"/>
            <a:ext cx="9142413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E:\与德\与德通讯标志\公司产品介绍\line2.png"/>
          <p:cNvPicPr>
            <a:picLocks noChangeAspect="1" noChangeArrowheads="1"/>
          </p:cNvPicPr>
          <p:nvPr/>
        </p:nvPicPr>
        <p:blipFill>
          <a:blip r:embed="rId2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7535863" y="71438"/>
            <a:ext cx="1112837" cy="2270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0" tIns="43637" rIns="0" bIns="43637">
            <a:spAutoFit/>
          </a:bodyPr>
          <a:lstStyle/>
          <a:p>
            <a:pPr algn="r" defTabSz="873125">
              <a:spcBef>
                <a:spcPct val="50000"/>
              </a:spcBef>
              <a:defRPr/>
            </a:pPr>
            <a:r>
              <a:rPr lang="zh-CN" altLang="en-US" sz="900" dirty="0">
                <a:solidFill>
                  <a:srgbClr val="0070C0"/>
                </a:solidFill>
                <a:ea typeface="华文细黑" pitchFamily="2" charset="-122"/>
              </a:rPr>
              <a:t>秘密等级：</a:t>
            </a:r>
            <a:endParaRPr lang="en-US" altLang="zh-CN" sz="900" dirty="0">
              <a:solidFill>
                <a:srgbClr val="0070C0"/>
              </a:solidFill>
              <a:ea typeface="华文细黑" pitchFamily="2" charset="-122"/>
            </a:endParaRPr>
          </a:p>
        </p:txBody>
      </p:sp>
      <p:pic>
        <p:nvPicPr>
          <p:cNvPr id="21" name="Picture 2" descr="E:\与德\与德通讯标志\与德通讯标志归档\与德通讯标志正稿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1450" y="142875"/>
            <a:ext cx="3941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0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45287"/>
            <a:ext cx="9144000" cy="403225"/>
          </a:xfrm>
        </p:spPr>
        <p:txBody>
          <a:bodyPr lIns="91440" rIns="91440">
            <a:spAutoFit/>
          </a:bodyPr>
          <a:lstStyle>
            <a:lvl1pPr marL="0" indent="0" algn="ctr">
              <a:buFont typeface="Arial" charset="0"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7069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380353"/>
            <a:ext cx="9144000" cy="633507"/>
          </a:xfrm>
        </p:spPr>
        <p:txBody>
          <a:bodyPr bIns="44450">
            <a:spAutoFit/>
          </a:bodyPr>
          <a:lstStyle>
            <a:lvl1pPr algn="ctr">
              <a:defRPr sz="4500" b="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0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804862"/>
          </a:xfrm>
        </p:spPr>
        <p:txBody>
          <a:bodyPr/>
          <a:lstStyle>
            <a:lvl1pPr marL="0" indent="0" algn="ctr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3"/>
          <p:cNvSpPr>
            <a:spLocks noGrp="1"/>
          </p:cNvSpPr>
          <p:nvPr>
            <p:ph type="body" sz="half" idx="10"/>
          </p:nvPr>
        </p:nvSpPr>
        <p:spPr>
          <a:xfrm>
            <a:off x="0" y="76200"/>
            <a:ext cx="9144000" cy="804862"/>
          </a:xfrm>
        </p:spPr>
        <p:txBody>
          <a:bodyPr/>
          <a:lstStyle>
            <a:lvl1pPr marL="0" indent="0" algn="r">
              <a:buNone/>
              <a:defRPr sz="900" b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869363" y="6669088"/>
            <a:ext cx="196850" cy="12223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698FA5D7-9828-4671-82DF-2AB6009AA1B0}" type="slidenum">
              <a:rPr lang="zh-CN" altLang="en-US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88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 autoUpdateAnimBg="0"/>
      <p:bldP spid="30" grpId="0" build="p" autoUpdateAnimBg="0"/>
      <p:bldP spid="32" grpId="0" build="p" autoUpdateAnimBg="0"/>
    </p:bld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E:\与德\与德通讯标志\公司产品介绍\bg33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2413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0313" y="6642100"/>
            <a:ext cx="4143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800" dirty="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</a:rPr>
              <a:t>Shanghai Wind Communication Technologies Co.,Ltd.</a:t>
            </a:r>
            <a:endParaRPr lang="zh-CN" altLang="en-US" sz="80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10" descr="E:\与德\与德通讯标志\公司产品介绍\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43438"/>
            <a:ext cx="9144000" cy="15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7154863" y="6426200"/>
            <a:ext cx="16271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rgbClr val="FFFFFF"/>
                </a:solidFill>
                <a:latin typeface="Arial Narrow" pitchFamily="34" charset="0"/>
                <a:ea typeface="宋体" pitchFamily="2" charset="-122"/>
              </a:rPr>
              <a:t>www.broadcom.com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5589588"/>
            <a:ext cx="9144000" cy="1268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71750" y="6650038"/>
            <a:ext cx="4144963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00" dirty="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rgbClr val="000000">
                  <a:lumMod val="65000"/>
                  <a:lumOff val="35000"/>
                </a:srgbClr>
              </a:solidFill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9" name="Picture 7" descr="E:\与德\与德通讯标志\公司产品介绍\bg5.png"/>
          <p:cNvPicPr>
            <a:picLocks noChangeAspect="1" noChangeArrowheads="1"/>
          </p:cNvPicPr>
          <p:nvPr/>
        </p:nvPicPr>
        <p:blipFill>
          <a:blip r:embed="rId4" cstate="print"/>
          <a:srcRect t="6461" b="16029"/>
          <a:stretch>
            <a:fillRect/>
          </a:stretch>
        </p:blipFill>
        <p:spPr bwMode="auto">
          <a:xfrm>
            <a:off x="571500" y="174625"/>
            <a:ext cx="7770813" cy="319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E:\与德\与德通讯标志\公司产品介绍\1234321.png"/>
          <p:cNvPicPr>
            <a:picLocks noChangeAspect="1" noChangeArrowheads="1"/>
          </p:cNvPicPr>
          <p:nvPr/>
        </p:nvPicPr>
        <p:blipFill>
          <a:blip r:embed="rId5" cstate="print"/>
          <a:srcRect l="1353"/>
          <a:stretch>
            <a:fillRect/>
          </a:stretch>
        </p:blipFill>
        <p:spPr bwMode="auto">
          <a:xfrm>
            <a:off x="0" y="3041650"/>
            <a:ext cx="9142413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E:\与德\与德通讯标志\公司产品介绍\line2.png"/>
          <p:cNvPicPr>
            <a:picLocks noChangeAspect="1" noChangeArrowheads="1"/>
          </p:cNvPicPr>
          <p:nvPr/>
        </p:nvPicPr>
        <p:blipFill>
          <a:blip r:embed="rId6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E:\与德\与德通讯标志\与德通讯标志归档\与德通讯标志正稿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1450" y="142875"/>
            <a:ext cx="3941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632200" y="6191250"/>
            <a:ext cx="41449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en-US" altLang="zh-CN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021-64958115</a:t>
            </a:r>
            <a:endParaRPr lang="zh-CN" altLang="en-US" sz="900" dirty="0">
              <a:solidFill>
                <a:srgbClr val="000000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传真：</a:t>
            </a:r>
            <a:r>
              <a:rPr lang="en-US" altLang="zh-CN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021-64958113</a:t>
            </a:r>
            <a:endParaRPr lang="zh-CN" altLang="en-US" sz="900" dirty="0">
              <a:solidFill>
                <a:srgbClr val="000000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地址：上海市徐汇区桂箐路</a:t>
            </a:r>
            <a:r>
              <a:rPr lang="en-US" altLang="zh-CN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G7</a:t>
            </a:r>
            <a:r>
              <a:rPr lang="zh-CN" altLang="en-US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基地</a:t>
            </a:r>
            <a:r>
              <a:rPr lang="en-US" altLang="zh-CN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号楼</a:t>
            </a:r>
            <a:r>
              <a:rPr lang="en-US" altLang="zh-CN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208</a:t>
            </a:r>
            <a:r>
              <a:rPr lang="zh-CN" altLang="en-US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室</a:t>
            </a:r>
          </a:p>
        </p:txBody>
      </p:sp>
      <p:sp>
        <p:nvSpPr>
          <p:cNvPr id="37069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828028"/>
            <a:ext cx="9144000" cy="672748"/>
          </a:xfrm>
        </p:spPr>
        <p:txBody>
          <a:bodyPr bIns="44450">
            <a:spAutoFit/>
          </a:bodyPr>
          <a:lstStyle>
            <a:lvl1pPr algn="ctr">
              <a:defRPr sz="4800" b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869363" y="6669088"/>
            <a:ext cx="196850" cy="12223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FC03B21C-F73E-4893-8770-5E0665B0B114}" type="slidenum">
              <a:rPr lang="zh-CN" altLang="en-US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09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过渡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与德\与德通讯标志\公司产品介绍\line2.png"/>
          <p:cNvPicPr>
            <a:picLocks noChangeAspect="1" noChangeArrowheads="1"/>
          </p:cNvPicPr>
          <p:nvPr/>
        </p:nvPicPr>
        <p:blipFill>
          <a:blip r:embed="rId2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63" y="5929313"/>
            <a:ext cx="52149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2879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E:\与德\与德通讯标志\公司产品介绍\bg6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E:\与德\与德通讯标志\公司产品介绍\bg4.png"/>
          <p:cNvPicPr>
            <a:picLocks noChangeAspect="1" noChangeArrowheads="1"/>
          </p:cNvPicPr>
          <p:nvPr/>
        </p:nvPicPr>
        <p:blipFill>
          <a:blip r:embed="rId6" cstate="print">
            <a:lum bright="-8000"/>
          </a:blip>
          <a:srcRect t="13989" b="9056"/>
          <a:stretch>
            <a:fillRect/>
          </a:stretch>
        </p:blipFill>
        <p:spPr bwMode="auto">
          <a:xfrm>
            <a:off x="722313" y="71438"/>
            <a:ext cx="77089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0" y="6673850"/>
            <a:ext cx="41449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00" dirty="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rgbClr val="000000">
                  <a:lumMod val="65000"/>
                  <a:lumOff val="35000"/>
                </a:srgbClr>
              </a:solidFill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0" name="Picture 1" descr="E:\与德\与德通讯标志\与德通讯标志归档\与德通讯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6500" y="146050"/>
            <a:ext cx="137318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2" name="Picture 1" descr="E:\与德\与德通讯标志\公司产品介绍\bg333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63" y="0"/>
            <a:ext cx="9139237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859713" y="71438"/>
            <a:ext cx="1112837" cy="2270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0" tIns="43637" rIns="0" bIns="43637">
            <a:spAutoFit/>
          </a:bodyPr>
          <a:lstStyle/>
          <a:p>
            <a:pPr algn="r" defTabSz="873125">
              <a:spcBef>
                <a:spcPct val="50000"/>
              </a:spcBef>
              <a:defRPr/>
            </a:pPr>
            <a:r>
              <a:rPr lang="zh-CN" altLang="en-US" sz="900" dirty="0">
                <a:solidFill>
                  <a:srgbClr val="0070C0"/>
                </a:solidFill>
                <a:ea typeface="华文细黑" pitchFamily="2" charset="-122"/>
              </a:rPr>
              <a:t>秘密等级</a:t>
            </a:r>
            <a:r>
              <a:rPr lang="en-US" altLang="zh-CN" sz="900" dirty="0">
                <a:solidFill>
                  <a:srgbClr val="0070C0"/>
                </a:solidFill>
                <a:ea typeface="华文细黑" pitchFamily="2" charset="-122"/>
              </a:rPr>
              <a:t>▲</a:t>
            </a:r>
          </a:p>
        </p:txBody>
      </p:sp>
      <p:pic>
        <p:nvPicPr>
          <p:cNvPr id="14" name="Picture 2" descr="E:\与德\与德通讯标志\公司产品介绍\line2.png"/>
          <p:cNvPicPr>
            <a:picLocks noChangeAspect="1" noChangeArrowheads="1"/>
          </p:cNvPicPr>
          <p:nvPr/>
        </p:nvPicPr>
        <p:blipFill>
          <a:blip r:embed="rId2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 descr="E:\与德\与德通讯标志\公司产品介绍\bg5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1500" y="90488"/>
            <a:ext cx="7770813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571750" y="6650038"/>
            <a:ext cx="4144963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00" dirty="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rgbClr val="000000">
                  <a:lumMod val="65000"/>
                  <a:lumOff val="35000"/>
                </a:srgbClr>
              </a:solidFill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9" name="Picture 3" descr="E:\与德\与德通讯标志\公司产品介绍\1234321.png"/>
          <p:cNvPicPr>
            <a:picLocks noChangeAspect="1" noChangeArrowheads="1"/>
          </p:cNvPicPr>
          <p:nvPr/>
        </p:nvPicPr>
        <p:blipFill>
          <a:blip r:embed="rId10" cstate="print"/>
          <a:srcRect l="1353"/>
          <a:stretch>
            <a:fillRect/>
          </a:stretch>
        </p:blipFill>
        <p:spPr bwMode="auto">
          <a:xfrm>
            <a:off x="0" y="3184525"/>
            <a:ext cx="9142413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28468" y="1937589"/>
            <a:ext cx="7815532" cy="403225"/>
          </a:xfrm>
        </p:spPr>
        <p:txBody>
          <a:bodyPr lIns="91440" rIns="91440">
            <a:spAutoFit/>
          </a:bodyPr>
          <a:lstStyle>
            <a:lvl1pPr marL="0" indent="0" algn="l">
              <a:buClr>
                <a:schemeClr val="bg1"/>
              </a:buClr>
              <a:buFont typeface="黑体" pitchFamily="49" charset="-122"/>
              <a:buChar char="-"/>
              <a:defRPr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90114" y="1172655"/>
            <a:ext cx="8453886" cy="633507"/>
          </a:xfrm>
        </p:spPr>
        <p:txBody>
          <a:bodyPr bIns="44450">
            <a:spAutoFit/>
          </a:bodyPr>
          <a:lstStyle>
            <a:lvl1pPr algn="l">
              <a:buFont typeface="Arial" pitchFamily="34" charset="0"/>
              <a:buChar char="•"/>
              <a:defRPr sz="4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869363" y="6669088"/>
            <a:ext cx="196850" cy="12223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5D4AD08-0758-4D35-BDFF-B74FD36AEC54}" type="slidenum">
              <a:rPr lang="zh-CN" altLang="en-US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932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/>
    </p:bld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开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6CF6A-6D21-4E9C-BAA9-6C717188984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08565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Roadmap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与德\与德通讯标志\公司产品介绍\line2.png"/>
          <p:cNvPicPr>
            <a:picLocks noChangeAspect="1" noChangeArrowheads="1"/>
          </p:cNvPicPr>
          <p:nvPr/>
        </p:nvPicPr>
        <p:blipFill>
          <a:blip r:embed="rId2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63" y="5929313"/>
            <a:ext cx="52149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2879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E:\与德\与德通讯标志\公司产品介绍\bg6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E:\与德\与德通讯标志\公司产品介绍\bg4.png"/>
          <p:cNvPicPr>
            <a:picLocks noChangeAspect="1" noChangeArrowheads="1"/>
          </p:cNvPicPr>
          <p:nvPr/>
        </p:nvPicPr>
        <p:blipFill>
          <a:blip r:embed="rId6" cstate="print">
            <a:lum bright="-8000"/>
          </a:blip>
          <a:srcRect t="13989" b="9056"/>
          <a:stretch>
            <a:fillRect/>
          </a:stretch>
        </p:blipFill>
        <p:spPr bwMode="auto">
          <a:xfrm>
            <a:off x="722313" y="71438"/>
            <a:ext cx="77089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0" y="6673850"/>
            <a:ext cx="41449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00" dirty="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rgbClr val="000000">
                  <a:lumMod val="65000"/>
                  <a:lumOff val="35000"/>
                </a:srgbClr>
              </a:solidFill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9" name="Picture 1" descr="E:\与德\与德通讯标志\与德通讯标志归档\与德通讯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6500" y="146050"/>
            <a:ext cx="137318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11"/>
          <p:cNvGrpSpPr>
            <a:grpSpLocks/>
          </p:cNvGrpSpPr>
          <p:nvPr/>
        </p:nvGrpSpPr>
        <p:grpSpPr bwMode="auto">
          <a:xfrm>
            <a:off x="-12700" y="1150938"/>
            <a:ext cx="9144000" cy="5287962"/>
            <a:chOff x="0" y="1168400"/>
            <a:chExt cx="9144000" cy="5288121"/>
          </a:xfrm>
        </p:grpSpPr>
        <p:cxnSp>
          <p:nvCxnSpPr>
            <p:cNvPr id="11" name="直接连接符 5"/>
            <p:cNvCxnSpPr/>
            <p:nvPr/>
          </p:nvCxnSpPr>
          <p:spPr>
            <a:xfrm>
              <a:off x="254000" y="5456366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4"/>
            <p:cNvCxnSpPr/>
            <p:nvPr/>
          </p:nvCxnSpPr>
          <p:spPr>
            <a:xfrm rot="5400000" flipH="1" flipV="1">
              <a:off x="-34204" y="3693394"/>
              <a:ext cx="4857896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5"/>
            <p:cNvCxnSpPr/>
            <p:nvPr/>
          </p:nvCxnSpPr>
          <p:spPr>
            <a:xfrm rot="5400000" flipH="1" flipV="1">
              <a:off x="689696" y="3721970"/>
              <a:ext cx="4857896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5"/>
            <p:cNvCxnSpPr/>
            <p:nvPr/>
          </p:nvCxnSpPr>
          <p:spPr>
            <a:xfrm rot="5400000" flipH="1" flipV="1">
              <a:off x="1424709" y="3709269"/>
              <a:ext cx="4857896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5"/>
            <p:cNvCxnSpPr/>
            <p:nvPr/>
          </p:nvCxnSpPr>
          <p:spPr>
            <a:xfrm rot="5400000" flipH="1" flipV="1">
              <a:off x="2139084" y="3707682"/>
              <a:ext cx="4857896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67"/>
            <p:cNvSpPr txBox="1">
              <a:spLocks noChangeArrowheads="1"/>
            </p:cNvSpPr>
            <p:nvPr/>
          </p:nvSpPr>
          <p:spPr bwMode="auto">
            <a:xfrm>
              <a:off x="0" y="6210452"/>
              <a:ext cx="9144000" cy="246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2012</a:t>
              </a:r>
              <a:r>
                <a:rPr lang="zh-CN" altLang="en-US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        1</a:t>
              </a:r>
              <a:r>
                <a:rPr lang="zh-CN" altLang="en-US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月              </a:t>
              </a:r>
              <a:r>
                <a:rPr lang="en-US" altLang="zh-CN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月              </a:t>
              </a:r>
              <a:r>
                <a:rPr lang="en-US" altLang="zh-CN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月             </a:t>
              </a:r>
              <a:r>
                <a:rPr lang="en-US" altLang="zh-CN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月              </a:t>
              </a:r>
              <a:r>
                <a:rPr lang="en-US" altLang="zh-CN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月              </a:t>
              </a:r>
              <a:r>
                <a:rPr lang="en-US" altLang="zh-CN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月             </a:t>
              </a:r>
              <a:r>
                <a:rPr lang="en-US" altLang="zh-CN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月             </a:t>
              </a:r>
              <a:r>
                <a:rPr lang="en-US" altLang="zh-CN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月              </a:t>
              </a:r>
              <a:r>
                <a:rPr lang="en-US" altLang="zh-CN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月            </a:t>
              </a:r>
              <a:r>
                <a:rPr lang="en-US" altLang="zh-CN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月            </a:t>
              </a:r>
              <a:r>
                <a:rPr lang="en-US" altLang="zh-CN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月          </a:t>
              </a:r>
              <a:r>
                <a:rPr lang="en-US" altLang="zh-CN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月               </a:t>
              </a:r>
              <a:endParaRPr lang="en-US" altLang="zh-CN" sz="1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" name="直接连接符 5"/>
            <p:cNvCxnSpPr/>
            <p:nvPr/>
          </p:nvCxnSpPr>
          <p:spPr>
            <a:xfrm rot="5400000" flipH="1" flipV="1">
              <a:off x="-1489941" y="3709269"/>
              <a:ext cx="4857896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5"/>
            <p:cNvCxnSpPr/>
            <p:nvPr/>
          </p:nvCxnSpPr>
          <p:spPr>
            <a:xfrm rot="5400000" flipH="1" flipV="1">
              <a:off x="2872509" y="3736258"/>
              <a:ext cx="4857896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5"/>
            <p:cNvCxnSpPr/>
            <p:nvPr/>
          </p:nvCxnSpPr>
          <p:spPr>
            <a:xfrm>
              <a:off x="254000" y="4788009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5"/>
            <p:cNvCxnSpPr/>
            <p:nvPr/>
          </p:nvCxnSpPr>
          <p:spPr>
            <a:xfrm>
              <a:off x="254000" y="4086313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5"/>
            <p:cNvCxnSpPr/>
            <p:nvPr/>
          </p:nvCxnSpPr>
          <p:spPr>
            <a:xfrm>
              <a:off x="254000" y="3379853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5"/>
            <p:cNvCxnSpPr/>
            <p:nvPr/>
          </p:nvCxnSpPr>
          <p:spPr>
            <a:xfrm>
              <a:off x="254000" y="2665457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5"/>
            <p:cNvCxnSpPr/>
            <p:nvPr/>
          </p:nvCxnSpPr>
          <p:spPr>
            <a:xfrm rot="5400000" flipH="1" flipV="1">
              <a:off x="3582121" y="3734670"/>
              <a:ext cx="4857896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5"/>
            <p:cNvCxnSpPr/>
            <p:nvPr/>
          </p:nvCxnSpPr>
          <p:spPr>
            <a:xfrm rot="5400000" flipH="1" flipV="1">
              <a:off x="-764454" y="3698157"/>
              <a:ext cx="4857896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5"/>
            <p:cNvCxnSpPr/>
            <p:nvPr/>
          </p:nvCxnSpPr>
          <p:spPr>
            <a:xfrm rot="5400000" flipH="1" flipV="1">
              <a:off x="4285384" y="3709269"/>
              <a:ext cx="4857896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5"/>
            <p:cNvCxnSpPr/>
            <p:nvPr/>
          </p:nvCxnSpPr>
          <p:spPr>
            <a:xfrm rot="5400000" flipH="1" flipV="1">
              <a:off x="5010871" y="3709269"/>
              <a:ext cx="4857896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5"/>
            <p:cNvCxnSpPr/>
            <p:nvPr/>
          </p:nvCxnSpPr>
          <p:spPr>
            <a:xfrm rot="5400000" flipH="1" flipV="1">
              <a:off x="5714134" y="3709269"/>
              <a:ext cx="4857896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5"/>
            <p:cNvCxnSpPr/>
            <p:nvPr/>
          </p:nvCxnSpPr>
          <p:spPr>
            <a:xfrm>
              <a:off x="254000" y="1963761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5"/>
            <p:cNvCxnSpPr/>
            <p:nvPr/>
          </p:nvCxnSpPr>
          <p:spPr>
            <a:xfrm>
              <a:off x="254000" y="6154887"/>
              <a:ext cx="85725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5"/>
            <p:cNvCxnSpPr/>
            <p:nvPr/>
          </p:nvCxnSpPr>
          <p:spPr>
            <a:xfrm rot="5400000" flipH="1" flipV="1">
              <a:off x="6399934" y="3709269"/>
              <a:ext cx="4857896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5"/>
            <p:cNvCxnSpPr/>
            <p:nvPr/>
          </p:nvCxnSpPr>
          <p:spPr>
            <a:xfrm>
              <a:off x="292100" y="1277940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24"/>
            <p:cNvCxnSpPr/>
            <p:nvPr/>
          </p:nvCxnSpPr>
          <p:spPr>
            <a:xfrm flipV="1">
              <a:off x="252413" y="1168400"/>
              <a:ext cx="0" cy="5011888"/>
            </a:xfrm>
            <a:prstGeom prst="straightConnector1">
              <a:avLst/>
            </a:prstGeom>
            <a:ln w="57150">
              <a:headEnd type="none" w="sm" len="lg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25"/>
            <p:cNvCxnSpPr/>
            <p:nvPr/>
          </p:nvCxnSpPr>
          <p:spPr>
            <a:xfrm>
              <a:off x="254000" y="6146950"/>
              <a:ext cx="8699500" cy="0"/>
            </a:xfrm>
            <a:prstGeom prst="straightConnector1">
              <a:avLst/>
            </a:prstGeom>
            <a:ln w="57150">
              <a:headEnd type="none" w="sm" len="lg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00" y="331788"/>
            <a:ext cx="6978650" cy="727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CACF-23F9-479A-970D-C4358936A7D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03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B451D-F121-4C8F-A276-234D62D60CE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43979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部分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325" y="1223963"/>
            <a:ext cx="3902075" cy="5316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23963"/>
            <a:ext cx="3903663" cy="5316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CD48C-E504-4743-8053-F44ECB743AB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0017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BE310-847D-4173-8CA7-6127BB47DE14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D5D79-F763-4DBD-B579-9829242B1E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比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4207A-F9E1-4DC3-821E-15A704FEC21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16734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有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5EDD6-A249-45D5-9A37-10C32405D3D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257757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E2706-A6D3-46F6-B8AB-1ACF820B4B0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368280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BAD39-1BBD-4116-9791-62D5042E907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316435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照片与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D4FFB-AA77-4B2C-B1FA-B8D9A789585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93131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37FA3-6D76-4FA9-8B69-C26F62B94B2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13938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188913"/>
            <a:ext cx="1989138" cy="63515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325" y="188913"/>
            <a:ext cx="5816600" cy="63515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51E16-70E5-4DE1-8216-E4D4D302140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75119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与德\与德通讯标志\公司产品介绍\line2.png"/>
          <p:cNvPicPr>
            <a:picLocks noChangeAspect="1" noChangeArrowheads="1"/>
          </p:cNvPicPr>
          <p:nvPr/>
        </p:nvPicPr>
        <p:blipFill>
          <a:blip r:embed="rId2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63" y="5929313"/>
            <a:ext cx="52149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2879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E:\与德\与德通讯标志\公司产品介绍\bg6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E:\与德\与德通讯标志\公司产品介绍\bg4.png"/>
          <p:cNvPicPr>
            <a:picLocks noChangeAspect="1" noChangeArrowheads="1"/>
          </p:cNvPicPr>
          <p:nvPr/>
        </p:nvPicPr>
        <p:blipFill>
          <a:blip r:embed="rId6" cstate="print">
            <a:lum bright="-8000"/>
          </a:blip>
          <a:srcRect t="13989" b="9056"/>
          <a:stretch>
            <a:fillRect/>
          </a:stretch>
        </p:blipFill>
        <p:spPr bwMode="auto">
          <a:xfrm>
            <a:off x="722313" y="71438"/>
            <a:ext cx="77089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0" y="6673850"/>
            <a:ext cx="41449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00" dirty="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rgbClr val="000000">
                  <a:lumMod val="65000"/>
                  <a:lumOff val="35000"/>
                </a:srgbClr>
              </a:solidFill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9" name="Picture 1" descr="E:\与德\与德通讯标志\与德通讯标志归档\与德通讯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6500" y="146050"/>
            <a:ext cx="137318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40713" cy="5891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与德\与德通讯标志\公司产品介绍\line2.png"/>
          <p:cNvPicPr>
            <a:picLocks noChangeAspect="1" noChangeArrowheads="1"/>
          </p:cNvPicPr>
          <p:nvPr/>
        </p:nvPicPr>
        <p:blipFill>
          <a:blip r:embed="rId2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63" y="5929313"/>
            <a:ext cx="52149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2879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E:\与德\与德通讯标志\公司产品介绍\bg6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E:\与德\与德通讯标志\公司产品介绍\bg4.png"/>
          <p:cNvPicPr>
            <a:picLocks noChangeAspect="1" noChangeArrowheads="1"/>
          </p:cNvPicPr>
          <p:nvPr/>
        </p:nvPicPr>
        <p:blipFill>
          <a:blip r:embed="rId6" cstate="print">
            <a:lum bright="-8000"/>
          </a:blip>
          <a:srcRect t="13989" b="9056"/>
          <a:stretch>
            <a:fillRect/>
          </a:stretch>
        </p:blipFill>
        <p:spPr bwMode="auto">
          <a:xfrm>
            <a:off x="722313" y="71438"/>
            <a:ext cx="77089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0" y="6673850"/>
            <a:ext cx="41449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00" dirty="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rgbClr val="000000">
                  <a:lumMod val="65000"/>
                  <a:lumOff val="35000"/>
                </a:srgbClr>
              </a:solidFill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0" name="Picture 1" descr="E:\与德\与德通讯标志\与德通讯标志归档\与德通讯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6500" y="146050"/>
            <a:ext cx="137318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C5155C9-FEA7-4058-90A5-6F15C1B4822F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2016/7/25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07A87-1681-43E9-A95E-20C458B18C5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3913" y="188913"/>
            <a:ext cx="6978650" cy="727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23913" y="1223963"/>
            <a:ext cx="7956550" cy="531653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A6461-05F6-4DB8-81B0-84A98FCE151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1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ECF28-1E1D-485F-87A3-A83BF6171C00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30B14-0C62-4E99-912B-C405BD69AD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CBBCA-4477-4BC0-B837-6B49B2D2CCAF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60ADA-7690-4A90-BE28-FDE6D8641D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48973-C7D2-434E-BF3C-8DAA4AD1FA8C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C6C6B-B42E-4B21-B4FE-1713AD02FC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326F5-663F-4C31-B2CE-BB979CDB0B4C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21432-1B58-4DCC-BE29-8C4362C614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394AA-B68E-44CF-8BC3-9C6016C7FFC5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33AEC-3492-42DE-A5F8-CEE6E121FD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71CAD-6642-4808-BF8A-B9666ADE8A55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AC705-5ABD-430C-9473-7CD0300078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11F2B-84F1-4610-8B95-E56BB2AE2A2B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E3400-572C-4ADC-AB8B-04733BFCCD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62E15-A813-46BB-972D-E6F929F811D6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CBB67-DE19-41C9-99D9-B520F48514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52AEE-75D2-4C84-9427-B962018A0478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CFE9D-D0E3-4AC8-AFFF-E2019A7500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2F4FE-3191-4BAE-8C3F-29F23369CC92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0BE3C-B966-418D-809E-E31C545552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9061D-D739-4E39-ACCC-2C17CCA72DF8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59D97-CA65-448D-ABFF-7C9DFEC3BA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EAF05-EB49-46C4-AEE8-F9F305AB1451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20B3C-6117-44AE-AF5B-A6D40BC2F3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B2A6-9C71-4CD1-8DFF-A10FC5E59CF3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3833A-C68B-40DE-989C-C0426EE409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E816F-7DDA-42B9-BC62-8C468DBF82CF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29E20-EB77-4A6F-B3C8-4713A4118C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C838F-AD87-45B0-8617-4641DB984BC5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B2540-E49B-492F-A0E2-E60D5E9EA8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C732F-EB0F-420D-AE2C-171B157C54BF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387ED-FB67-4205-8224-4A6E281012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0CEAF-419C-487B-9A42-75D2E5DF3BD4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0A30B-14EF-4C61-B5C0-C960A7B01E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676B6-CDA4-4423-A4F6-E90CC9BEB950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E88A9-81A5-492F-A34E-152DB136F5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A3861-D354-48DA-9DDC-78392D466FC1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82DAB-D396-49C6-BEB7-CE8BD3721C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42D55-9132-4AF7-B173-4F68154112E8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6F8BD-FCEC-4D13-AEA6-B45F25BAA5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8C163-217B-44F1-B116-CD32EF0370C3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4E995-876C-454E-8AA0-E36FC2B08F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56EC9-75BB-4EDF-8236-F7EACBE40F1E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1826D-860C-4E8D-90AE-6F91B7BED9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1B805-075C-4A5D-B864-2134509BC9C0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B416F-7776-4CDB-A8B6-2139A9B621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1AA22-865B-49BA-85FC-268BFDDE3D8F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B34FA-4642-41D3-AD11-36918B5435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E0E01-3573-4520-9707-E76D45AF3FD5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A0479-7B59-4BDD-8B85-E5714925C1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EFCA2-2731-4C54-9F36-FCE83C4458F7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7E620-BEB1-48D1-842D-2627CFDD1C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94682-65B9-4A79-AE68-98C23765E4CE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8A0F2-BE44-4294-92AB-5AE5146CEA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2C7B7-8423-4C33-9EF6-797D0B9EC37D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FC2EF-D26F-44F4-8FB6-08C2851BBF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09C4B-6A8F-437A-A4E4-72B438FFC781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B132F-97DB-46CE-9369-40A22C232F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09206-4208-4F5B-BB2F-5C702C8296E1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0EE5E-6CAE-4EB2-A1CD-46713AA5D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6BFB6-7074-4BF7-8B08-A4733B4B7CF3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A1FFD-6861-4CEA-8E48-B80BF537C6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516D3-946C-4705-A062-AE7EA1E57584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03575-2A22-4653-AAF6-A01E3DE6D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CD672-0B9B-40F9-A874-BE350A9B1A7A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3C156-A70A-452D-80CB-4D76B791F6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B6686-CE96-43C6-A589-DFD00E3CEB63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56684-F9B5-4603-872C-72FD85A17F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EFFCE-2495-44CF-BA5A-A347CE56A106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E20A9-A707-429F-8EFA-0ACFD730E9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914DC-EE31-4BA0-B0D6-4030E995CFA4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9E0F7-9021-41BC-99CA-B1849C3BFE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5DD82-28EE-4A39-81ED-132AFB911AD9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77782-018F-4001-99EE-06544F14BF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E28AF-46B6-4CDE-B8EA-1A17E15EF6B6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3FAD4-826F-445D-A080-30E4AF7CDF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821AC-4994-401D-BF20-6E79E207F8D5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E5097-B127-484B-94E4-6348886A10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7ECEE-7648-47F7-AACF-629AFDAE1F1C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1E848-4361-4BDC-B87A-54B01F4CE7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88691-CE6A-412E-9DED-77358CE874AB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34-A3D9-43AE-BD0F-41C1B34DFC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8BE04-7292-4AE8-8CED-F12D093FB7ED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9F613-7C30-4BAB-9257-345997B70B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13A6F-B02E-456C-BA69-D1880F6B3F44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0F9DC-24E5-4DF3-B52A-A94BC037C9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4EEE3-9685-48BC-A1A3-E24C80FDD688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B95A2-0DFE-4339-BBD1-A62CC12D15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8C742-B583-4752-B82A-5D4C9B930034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37A93-3F14-4DA2-82BB-92E95B3984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1EE8A-581B-4B1E-A190-48AC685C666B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66777-1D3B-409D-95D4-1D49E093C8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97BC9-075E-45D8-A3ED-EE8A6E5936C2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4A3E1-E785-4795-835D-01B3BB6545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E90BB-D3DF-4595-A369-F5669DB28E28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8C2FF-49D0-4778-BC7D-AA4DD16B4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EFB1-E047-4425-A5B0-8AB62B51D6E7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FC01D-17BD-45FD-AC93-591C753BB5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B67AA-2878-4457-94BF-3B73E3516B04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3F374-C405-42EF-88E5-BD1A5152B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48EBC-15E7-4186-BEA8-B1BF8BB9A850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AB471-5888-4095-9155-69995CD00A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19D7D-9F1F-4D2B-B8D6-E0D67B60227A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AA5F1-6EFC-4588-8E43-8E297BFA2F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02E96-3F98-4A77-B7CD-A6B3DBD6226D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31285-28ED-4CF9-A7F5-C306B2728E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19038-D160-4B15-872D-BE7ADF235512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46E11-D17E-416F-9ADF-04F7B7620B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CCAB9-0825-475B-BCFE-6D0C928EA227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A81D5-B52C-4AB3-A187-CF7D7AFA97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C7E9C-3919-4DC9-A00F-2C7716A267E5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3022E-FD5A-459E-B132-25553CD450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CDED9-9911-4813-A15E-7ACC36E09C35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C6818-7BD6-449C-B7E6-DC9C4545F4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C76D3-E84E-49E7-B535-29A547D2DB92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3C1A7-6550-4046-8941-EB43206060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B5A42-23CA-47C7-9BEA-411FB2B150F1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2BC44-763A-4541-933E-B56A6FBF5B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639B3-0347-4547-BA0C-E0A76DF50F4D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63BD4-2B23-46BB-A26F-2AEBE709E3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80207-82AD-4E91-9EF8-084537042F44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5F6A1-8C52-46D4-B2F0-90DAB41158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45298-C7EB-46E4-BE89-98DF33ADC638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E0EB5-17F9-41FC-9C3E-8A5004913B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292C1-D919-45D1-A29B-492C1C6E0F80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AADA3-4AEA-478D-9567-2EBD185900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94623-162C-40E1-98D4-673030FE292C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A735B-AC5E-4836-9512-B9DB44468B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B5C73-4335-4A14-932A-BC3E67B98C4E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1CB6D-3C2F-426A-9807-435BE72C50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DBC4F-664B-4338-95EA-F717F24826CD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D4116-CB8C-4009-964E-6019B613CC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ADDE3-64EE-49DA-82EC-D7EA2989E267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B3481-4C04-4A47-885D-3D758A60A9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E3C92-F830-45A4-AC0E-7686981532A8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03AD8-F05A-4AB0-BD8F-943FECC38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9D6A2-E4BE-4D10-8420-D1C876756339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CDFF1-9E57-49AA-90AC-31A5791246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25C7E-7CE6-415B-AFF4-3AB18F4CBAC4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D0557-9E9F-4B83-B8BF-472838DC72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17509-8B56-4BCD-91B6-391A3FA93C19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F80E8-A655-427C-B837-39D72160AA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4F750-2F59-4B67-A8CF-949741CF11D3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26EAF-689A-440C-8333-1CEAA74B4A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EADDE-DB32-4004-AFF0-E233E97888DD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9FC8A-ED59-49B0-A6F2-BFF55795EB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9501E-E1FD-4931-A22B-C19DDFB7B8C4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0068E-9B41-4E51-88E6-85AE95E503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D6115-3AF4-4F6A-9F66-76B1E052563F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D518F-736B-4F8E-A705-5EF4D8E6D7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374A6-1E69-41BB-A8F7-0B883B10FA2F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D99D-A937-4303-BE68-09DA5785C8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EA337-FB8B-4BBD-B7A3-B946981E3FAE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0BBC3-70B0-4295-A98D-03CF81A45F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66388-B311-4A96-A476-DB3659A478DD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59CA4-F87E-43F8-AA01-53F3A67A51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77789-C0BE-4AE5-904E-92D9B4254BEF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082A2-B4B8-4831-B34B-2FC08FF2CA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A1F29-52EE-410C-8145-30442B6EAD7C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A5CF2-1A57-477D-AC3D-F45F92D9B6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736FC-EA39-4E35-8831-4F192FADED60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4567B-33C4-4CDD-A457-7FD33AA5D4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FB317-A93C-4B9E-8E92-002A1046DBCE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E7CEF-EDB1-4E44-B9B4-FDB4062828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4.xml"/><Relationship Id="rId18" Type="http://schemas.openxmlformats.org/officeDocument/2006/relationships/theme" Target="../theme/theme12.xml"/><Relationship Id="rId3" Type="http://schemas.openxmlformats.org/officeDocument/2006/relationships/slideLayout" Target="../slideLayouts/slideLayout124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17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137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24" Type="http://schemas.openxmlformats.org/officeDocument/2006/relationships/image" Target="../media/image10.png"/><Relationship Id="rId5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136.xml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31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5.xml"/><Relationship Id="rId22" Type="http://schemas.openxmlformats.org/officeDocument/2006/relationships/image" Target="../media/image8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image" Target="../media/image18.png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image" Target="../media/image17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7.xml"/><Relationship Id="rId12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Relationship Id="rId14" Type="http://schemas.openxmlformats.org/officeDocument/2006/relationships/image" Target="../media/image17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slideLayout" Target="../slideLayouts/slideLayout175.xml"/><Relationship Id="rId18" Type="http://schemas.openxmlformats.org/officeDocument/2006/relationships/theme" Target="../theme/theme15.xml"/><Relationship Id="rId3" Type="http://schemas.openxmlformats.org/officeDocument/2006/relationships/slideLayout" Target="../slideLayouts/slideLayout165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74.xml"/><Relationship Id="rId17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64.xml"/><Relationship Id="rId16" Type="http://schemas.openxmlformats.org/officeDocument/2006/relationships/slideLayout" Target="../slideLayouts/slideLayout178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24" Type="http://schemas.openxmlformats.org/officeDocument/2006/relationships/image" Target="../media/image10.png"/><Relationship Id="rId5" Type="http://schemas.openxmlformats.org/officeDocument/2006/relationships/slideLayout" Target="../slideLayouts/slideLayout167.xml"/><Relationship Id="rId15" Type="http://schemas.openxmlformats.org/officeDocument/2006/relationships/slideLayout" Target="../slideLayouts/slideLayout177.xml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72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slideLayout" Target="../slideLayouts/slideLayout176.xml"/><Relationship Id="rId22" Type="http://schemas.openxmlformats.org/officeDocument/2006/relationships/image" Target="../media/image8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8" name="Picture 2" descr="C:\Users\jibin\Downloads\好的纹理壁纸\Benchmark_pl_1024-769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  <a:gradFill flip="none" rotWithShape="1">
            <a:gsLst>
              <a:gs pos="0">
                <a:srgbClr val="005F9A"/>
              </a:gs>
              <a:gs pos="100000">
                <a:srgbClr val="008AD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88420" name="图片 3" descr="与德通讯标志B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7963" y="44450"/>
            <a:ext cx="2203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3" r:id="rId2"/>
    <p:sldLayoutId id="2147483842" r:id="rId3"/>
    <p:sldLayoutId id="2147483841" r:id="rId4"/>
    <p:sldLayoutId id="2147483840" r:id="rId5"/>
    <p:sldLayoutId id="2147483839" r:id="rId6"/>
    <p:sldLayoutId id="2147483838" r:id="rId7"/>
    <p:sldLayoutId id="2147483837" r:id="rId8"/>
    <p:sldLayoutId id="2147483836" r:id="rId9"/>
    <p:sldLayoutId id="2147483835" r:id="rId10"/>
    <p:sldLayoutId id="21474838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C:\Users\jibin\Downloads\好的纹理壁纸\Benchmark_pl_1024-769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  <a:gradFill flip="none" rotWithShape="1">
            <a:gsLst>
              <a:gs pos="0">
                <a:srgbClr val="005F9A"/>
              </a:gs>
              <a:gs pos="100000">
                <a:srgbClr val="008AD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1620" name="图片 3" descr="与德通讯标志B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7963" y="44450"/>
            <a:ext cx="2203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38988" y="44450"/>
            <a:ext cx="1681162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热情     专注     共赢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87C0329-FA09-4887-8923-9B8AE0E58B7F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D737B8-E27B-4A58-86D1-CE7AD00075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2" r:id="rId2"/>
    <p:sldLayoutId id="2147483941" r:id="rId3"/>
    <p:sldLayoutId id="2147483940" r:id="rId4"/>
    <p:sldLayoutId id="2147483939" r:id="rId5"/>
    <p:sldLayoutId id="2147483938" r:id="rId6"/>
    <p:sldLayoutId id="2147483937" r:id="rId7"/>
    <p:sldLayoutId id="2147483936" r:id="rId8"/>
    <p:sldLayoutId id="2147483935" r:id="rId9"/>
    <p:sldLayoutId id="2147483934" r:id="rId10"/>
    <p:sldLayoutId id="21474839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 descr="C:\Users\jibin\Downloads\好的纹理壁纸\Benchmark_pl_1024-769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  <a:gradFill flip="none" rotWithShape="1">
            <a:gsLst>
              <a:gs pos="0">
                <a:srgbClr val="005F9A"/>
              </a:gs>
              <a:gs pos="100000">
                <a:srgbClr val="008AD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3908" name="图片 3" descr="与德通讯标志B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7963" y="44450"/>
            <a:ext cx="2203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38988" y="44450"/>
            <a:ext cx="1681162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热情     专注     共赢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793CC4B-093A-463F-A9D0-314138248638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529587D-DDB9-431D-B324-1C8E099850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3" r:id="rId2"/>
    <p:sldLayoutId id="2147483952" r:id="rId3"/>
    <p:sldLayoutId id="2147483951" r:id="rId4"/>
    <p:sldLayoutId id="2147483950" r:id="rId5"/>
    <p:sldLayoutId id="2147483949" r:id="rId6"/>
    <p:sldLayoutId id="2147483948" r:id="rId7"/>
    <p:sldLayoutId id="2147483947" r:id="rId8"/>
    <p:sldLayoutId id="2147483946" r:id="rId9"/>
    <p:sldLayoutId id="2147483945" r:id="rId10"/>
    <p:sldLayoutId id="21474839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 descr="E:\与德\与德通讯标志\公司产品介绍\line2.png"/>
          <p:cNvPicPr>
            <a:picLocks noChangeAspect="1" noChangeArrowheads="1"/>
          </p:cNvPicPr>
          <p:nvPr/>
        </p:nvPicPr>
        <p:blipFill>
          <a:blip r:embed="rId19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63" y="5929313"/>
            <a:ext cx="52149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6" name="Picture 2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2879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7" name="Picture 5" descr="E:\与德\与德通讯标志\公司产品介绍\bg66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8" name="Picture 3" descr="E:\与德\与德通讯标志\公司产品介绍\bg4.png"/>
          <p:cNvPicPr>
            <a:picLocks noChangeAspect="1" noChangeArrowheads="1"/>
          </p:cNvPicPr>
          <p:nvPr/>
        </p:nvPicPr>
        <p:blipFill>
          <a:blip r:embed="rId23" cstate="print">
            <a:lum bright="-8000"/>
          </a:blip>
          <a:srcRect t="13989" b="9056"/>
          <a:stretch>
            <a:fillRect/>
          </a:stretch>
        </p:blipFill>
        <p:spPr bwMode="auto">
          <a:xfrm>
            <a:off x="722313" y="71438"/>
            <a:ext cx="77089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673850"/>
            <a:ext cx="41449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01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8413" y="6669088"/>
            <a:ext cx="1968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Arial Narrow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C432D39-C84D-4348-84A0-9743321D8D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36201" name="Picture 1" descr="E:\与德\与德通讯标志\与德通讯标志归档\与德通讯LOGO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556500" y="146050"/>
            <a:ext cx="137318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2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3913" y="188913"/>
            <a:ext cx="6978650" cy="727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0" rIns="90488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41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3913" y="1223963"/>
            <a:ext cx="7956550" cy="5316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2550" tIns="41275" rIns="82550" bIns="41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65" r:id="rId4"/>
    <p:sldLayoutId id="2147483993" r:id="rId5"/>
    <p:sldLayoutId id="2147483964" r:id="rId6"/>
    <p:sldLayoutId id="2147483963" r:id="rId7"/>
    <p:sldLayoutId id="2147483962" r:id="rId8"/>
    <p:sldLayoutId id="2147483961" r:id="rId9"/>
    <p:sldLayoutId id="2147483960" r:id="rId10"/>
    <p:sldLayoutId id="2147483959" r:id="rId11"/>
    <p:sldLayoutId id="2147483958" r:id="rId12"/>
    <p:sldLayoutId id="2147483957" r:id="rId13"/>
    <p:sldLayoutId id="2147483956" r:id="rId14"/>
    <p:sldLayoutId id="2147483994" r:id="rId15"/>
    <p:sldLayoutId id="2147483995" r:id="rId16"/>
    <p:sldLayoutId id="2147483955" r:id="rId17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build="p"/>
    </p:bld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234950" indent="-2349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120000"/>
        <a:buFont typeface="Arial" charset="0"/>
        <a:buChar char="•"/>
        <a:defRPr sz="21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110000"/>
        <a:buFont typeface="Arial" charset="0"/>
        <a:buChar char="–"/>
        <a:defRPr sz="28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9350" indent="-2349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120000"/>
        <a:buChar char="•"/>
        <a:defRPr sz="16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Arial" charset="0"/>
        <a:buChar char="–"/>
        <a:defRPr sz="14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 descr="框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7B29"/>
              </a:clrFrom>
              <a:clrTo>
                <a:srgbClr val="FF7B2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063" y="115888"/>
            <a:ext cx="8909050" cy="662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097AEF2-BF1E-41AD-A253-7B73364BDE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6" r:id="rId2"/>
    <p:sldLayoutId id="2147483975" r:id="rId3"/>
    <p:sldLayoutId id="2147483974" r:id="rId4"/>
    <p:sldLayoutId id="2147483973" r:id="rId5"/>
    <p:sldLayoutId id="2147483972" r:id="rId6"/>
    <p:sldLayoutId id="2147483971" r:id="rId7"/>
    <p:sldLayoutId id="2147483970" r:id="rId8"/>
    <p:sldLayoutId id="2147483969" r:id="rId9"/>
    <p:sldLayoutId id="2147483968" r:id="rId10"/>
    <p:sldLayoutId id="2147483967" r:id="rId11"/>
    <p:sldLayoutId id="2147483966" r:id="rId12"/>
  </p:sldLayoutIdLst>
  <p:transition spd="slow">
    <p:pull dir="r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88" r:id="rId2"/>
    <p:sldLayoutId id="2147483987" r:id="rId3"/>
    <p:sldLayoutId id="2147483986" r:id="rId4"/>
    <p:sldLayoutId id="2147483985" r:id="rId5"/>
    <p:sldLayoutId id="2147483984" r:id="rId6"/>
    <p:sldLayoutId id="2147483983" r:id="rId7"/>
    <p:sldLayoutId id="2147483982" r:id="rId8"/>
    <p:sldLayoutId id="2147483981" r:id="rId9"/>
    <p:sldLayoutId id="2147483980" r:id="rId10"/>
    <p:sldLayoutId id="2147483979" r:id="rId11"/>
    <p:sldLayoutId id="214748397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>
        <p:tmplLst>
          <p:tmpl lvl="1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Left)">
                      <p:cBhvr>
                        <p:cTn dur="500"/>
                        <p:tgtEl>
                          <p:spTgt spid="4608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Left)">
                      <p:cBhvr>
                        <p:cTn dur="500"/>
                        <p:tgtEl>
                          <p:spTgt spid="4608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Left)">
                      <p:cBhvr>
                        <p:cTn dur="500"/>
                        <p:tgtEl>
                          <p:spTgt spid="4608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Left)">
                      <p:cBhvr>
                        <p:cTn dur="500"/>
                        <p:tgtEl>
                          <p:spTgt spid="4608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Left)">
                      <p:cBhvr>
                        <p:cTn dur="500"/>
                        <p:tgtEl>
                          <p:spTgt spid="460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 descr="E:\与德\与德通讯标志\公司产品介绍\line2.png"/>
          <p:cNvPicPr>
            <a:picLocks noChangeAspect="1" noChangeArrowheads="1"/>
          </p:cNvPicPr>
          <p:nvPr/>
        </p:nvPicPr>
        <p:blipFill>
          <a:blip r:embed="rId19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63" y="5929313"/>
            <a:ext cx="52149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6" name="Picture 2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2879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7" name="Picture 5" descr="E:\与德\与德通讯标志\公司产品介绍\bg66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8" name="Picture 3" descr="E:\与德\与德通讯标志\公司产品介绍\bg4.png"/>
          <p:cNvPicPr>
            <a:picLocks noChangeAspect="1" noChangeArrowheads="1"/>
          </p:cNvPicPr>
          <p:nvPr/>
        </p:nvPicPr>
        <p:blipFill>
          <a:blip r:embed="rId23" cstate="print">
            <a:lum bright="-8000"/>
          </a:blip>
          <a:srcRect t="13989" b="9056"/>
          <a:stretch>
            <a:fillRect/>
          </a:stretch>
        </p:blipFill>
        <p:spPr bwMode="auto">
          <a:xfrm>
            <a:off x="722313" y="71438"/>
            <a:ext cx="77089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673850"/>
            <a:ext cx="41449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00" dirty="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rgbClr val="000000">
                  <a:lumMod val="65000"/>
                  <a:lumOff val="35000"/>
                </a:srgbClr>
              </a:solidFill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01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8413" y="6669088"/>
            <a:ext cx="1968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Arial Narrow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C432D39-C84D-4348-84A0-9743321D8D0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36201" name="Picture 1" descr="E:\与德\与德通讯标志\与德通讯标志归档\与德通讯LOGO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556500" y="146050"/>
            <a:ext cx="137318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2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3913" y="188913"/>
            <a:ext cx="6978650" cy="727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0" rIns="90488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41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3913" y="1223963"/>
            <a:ext cx="7956550" cy="5316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2550" tIns="41275" rIns="82550" bIns="41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9561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build="p"/>
    </p:bld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234950" indent="-2349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120000"/>
        <a:buFont typeface="Arial" charset="0"/>
        <a:buChar char="•"/>
        <a:defRPr sz="21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110000"/>
        <a:buFont typeface="Arial" charset="0"/>
        <a:buChar char="–"/>
        <a:defRPr sz="28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9350" indent="-2349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120000"/>
        <a:buChar char="•"/>
        <a:defRPr sz="16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Arial" charset="0"/>
        <a:buChar char="–"/>
        <a:defRPr sz="14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jibin\Downloads\好的纹理壁纸\Benchmark_pl_1024-769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  <a:gradFill flip="none" rotWithShape="1">
            <a:gsLst>
              <a:gs pos="0">
                <a:srgbClr val="005F9A"/>
              </a:gs>
              <a:gs pos="100000">
                <a:srgbClr val="008AD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3316" name="图片 3" descr="与德通讯标志B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7963" y="44450"/>
            <a:ext cx="2203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38988" y="44450"/>
            <a:ext cx="1681162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热情     专注     共赢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30B583B-9615-43E1-B8CB-C90FF2836DF9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5D29EBD-94B5-49EA-916C-DF7704B19D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4" r:id="rId2"/>
    <p:sldLayoutId id="2147483853" r:id="rId3"/>
    <p:sldLayoutId id="2147483852" r:id="rId4"/>
    <p:sldLayoutId id="2147483851" r:id="rId5"/>
    <p:sldLayoutId id="2147483850" r:id="rId6"/>
    <p:sldLayoutId id="2147483849" r:id="rId7"/>
    <p:sldLayoutId id="2147483848" r:id="rId8"/>
    <p:sldLayoutId id="2147483847" r:id="rId9"/>
    <p:sldLayoutId id="2147483846" r:id="rId10"/>
    <p:sldLayoutId id="21474838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jibin\Downloads\好的纹理壁纸\Benchmark_pl_1024-769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  <a:gradFill flip="none" rotWithShape="1">
            <a:gsLst>
              <a:gs pos="0">
                <a:srgbClr val="005F9A"/>
              </a:gs>
              <a:gs pos="100000">
                <a:srgbClr val="008AD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5604" name="图片 3" descr="与德通讯标志B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7963" y="44450"/>
            <a:ext cx="2203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38988" y="44450"/>
            <a:ext cx="1681162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热情     专注     共赢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A1E9539-5E02-4442-B862-2DD828CEBFC5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769CA24-9A62-4A76-B4D8-5CBAAD3E27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5" r:id="rId2"/>
    <p:sldLayoutId id="2147483864" r:id="rId3"/>
    <p:sldLayoutId id="2147483863" r:id="rId4"/>
    <p:sldLayoutId id="2147483862" r:id="rId5"/>
    <p:sldLayoutId id="2147483861" r:id="rId6"/>
    <p:sldLayoutId id="2147483860" r:id="rId7"/>
    <p:sldLayoutId id="2147483859" r:id="rId8"/>
    <p:sldLayoutId id="2147483858" r:id="rId9"/>
    <p:sldLayoutId id="2147483857" r:id="rId10"/>
    <p:sldLayoutId id="21474838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jibin\Downloads\好的纹理壁纸\Benchmark_pl_1024-769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  <a:gradFill flip="none" rotWithShape="1">
            <a:gsLst>
              <a:gs pos="0">
                <a:srgbClr val="005F9A"/>
              </a:gs>
              <a:gs pos="100000">
                <a:srgbClr val="008AD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7892" name="图片 3" descr="与德通讯标志B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7963" y="44450"/>
            <a:ext cx="2203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38988" y="44450"/>
            <a:ext cx="1681162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热情     专注     共赢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B9312A0-17A6-4FB5-9181-C450266C9141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A653162-7E5A-42A4-B808-973A84C5E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6" r:id="rId2"/>
    <p:sldLayoutId id="2147483875" r:id="rId3"/>
    <p:sldLayoutId id="2147483874" r:id="rId4"/>
    <p:sldLayoutId id="2147483873" r:id="rId5"/>
    <p:sldLayoutId id="2147483872" r:id="rId6"/>
    <p:sldLayoutId id="2147483871" r:id="rId7"/>
    <p:sldLayoutId id="2147483870" r:id="rId8"/>
    <p:sldLayoutId id="2147483869" r:id="rId9"/>
    <p:sldLayoutId id="2147483868" r:id="rId10"/>
    <p:sldLayoutId id="21474838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Users\jibin\Downloads\好的纹理壁纸\Benchmark_pl_1024-769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  <a:gradFill flip="none" rotWithShape="1">
            <a:gsLst>
              <a:gs pos="0">
                <a:srgbClr val="005F9A"/>
              </a:gs>
              <a:gs pos="100000">
                <a:srgbClr val="008AD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0180" name="图片 3" descr="与德通讯标志B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7963" y="44450"/>
            <a:ext cx="2203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38988" y="44450"/>
            <a:ext cx="1681162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热情     专注     共赢</a:t>
            </a:r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F3ABDCB-1F01-44A1-8F52-1788CC0B3D90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2E9A31-D0E0-4DBA-8E10-31D29FCCBB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7" r:id="rId2"/>
    <p:sldLayoutId id="2147483886" r:id="rId3"/>
    <p:sldLayoutId id="2147483885" r:id="rId4"/>
    <p:sldLayoutId id="2147483884" r:id="rId5"/>
    <p:sldLayoutId id="2147483883" r:id="rId6"/>
    <p:sldLayoutId id="2147483882" r:id="rId7"/>
    <p:sldLayoutId id="2147483881" r:id="rId8"/>
    <p:sldLayoutId id="2147483880" r:id="rId9"/>
    <p:sldLayoutId id="2147483879" r:id="rId10"/>
    <p:sldLayoutId id="21474838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C:\Users\jibin\Downloads\好的纹理壁纸\Benchmark_pl_1024-769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  <a:gradFill flip="none" rotWithShape="1">
            <a:gsLst>
              <a:gs pos="0">
                <a:srgbClr val="005F9A"/>
              </a:gs>
              <a:gs pos="100000">
                <a:srgbClr val="008AD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2468" name="图片 3" descr="与德通讯标志B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7963" y="44450"/>
            <a:ext cx="2203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38988" y="44450"/>
            <a:ext cx="1681162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热情     专注     共赢</a:t>
            </a: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D8BE928-9CBD-4079-86A9-760DE54E6322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14D5A1-D007-4300-8173-0A8743E3E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8" r:id="rId2"/>
    <p:sldLayoutId id="2147483897" r:id="rId3"/>
    <p:sldLayoutId id="2147483896" r:id="rId4"/>
    <p:sldLayoutId id="2147483895" r:id="rId5"/>
    <p:sldLayoutId id="2147483894" r:id="rId6"/>
    <p:sldLayoutId id="2147483893" r:id="rId7"/>
    <p:sldLayoutId id="2147483892" r:id="rId8"/>
    <p:sldLayoutId id="2147483891" r:id="rId9"/>
    <p:sldLayoutId id="2147483890" r:id="rId10"/>
    <p:sldLayoutId id="21474838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jibin\Downloads\好的纹理壁纸\Benchmark_pl_1024-769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  <a:gradFill flip="none" rotWithShape="1">
            <a:gsLst>
              <a:gs pos="0">
                <a:srgbClr val="005F9A"/>
              </a:gs>
              <a:gs pos="100000">
                <a:srgbClr val="008AD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4756" name="图片 3" descr="与德通讯标志B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7963" y="44450"/>
            <a:ext cx="2203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38988" y="44450"/>
            <a:ext cx="1681162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热情     专注     共赢</a:t>
            </a: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1781D7B-E498-47F1-804C-005CE499F2FC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BBA71B3-8C57-4660-9A1E-203371C02F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09" r:id="rId2"/>
    <p:sldLayoutId id="2147483908" r:id="rId3"/>
    <p:sldLayoutId id="2147483907" r:id="rId4"/>
    <p:sldLayoutId id="2147483906" r:id="rId5"/>
    <p:sldLayoutId id="2147483905" r:id="rId6"/>
    <p:sldLayoutId id="2147483904" r:id="rId7"/>
    <p:sldLayoutId id="2147483903" r:id="rId8"/>
    <p:sldLayoutId id="2147483902" r:id="rId9"/>
    <p:sldLayoutId id="2147483901" r:id="rId10"/>
    <p:sldLayoutId id="21474839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C:\Users\jibin\Downloads\好的纹理壁纸\Benchmark_pl_1024-769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  <a:gradFill flip="none" rotWithShape="1">
            <a:gsLst>
              <a:gs pos="0">
                <a:srgbClr val="005F9A"/>
              </a:gs>
              <a:gs pos="100000">
                <a:srgbClr val="008AD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7044" name="图片 3" descr="与德通讯标志B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7963" y="44450"/>
            <a:ext cx="2203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38988" y="44450"/>
            <a:ext cx="1681162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热情     专注     共赢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C834AA2-1549-46FE-B53F-777F5CC793BA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057C445-9A64-4229-AD53-59FFC69254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0" r:id="rId2"/>
    <p:sldLayoutId id="2147483919" r:id="rId3"/>
    <p:sldLayoutId id="2147483918" r:id="rId4"/>
    <p:sldLayoutId id="2147483917" r:id="rId5"/>
    <p:sldLayoutId id="2147483916" r:id="rId6"/>
    <p:sldLayoutId id="2147483915" r:id="rId7"/>
    <p:sldLayoutId id="2147483914" r:id="rId8"/>
    <p:sldLayoutId id="2147483913" r:id="rId9"/>
    <p:sldLayoutId id="2147483912" r:id="rId10"/>
    <p:sldLayoutId id="21474839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C:\Users\jibin\Downloads\好的纹理壁纸\Benchmark_pl_1024-769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  <a:gradFill flip="none" rotWithShape="1">
            <a:gsLst>
              <a:gs pos="0">
                <a:srgbClr val="005F9A"/>
              </a:gs>
              <a:gs pos="100000">
                <a:srgbClr val="008AD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9332" name="图片 3" descr="与德通讯标志B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7963" y="44450"/>
            <a:ext cx="2203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38988" y="44450"/>
            <a:ext cx="1681162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热情     专注     共赢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24F3453-A879-4693-A1BE-0CF3A7F09DA2}" type="datetimeFigureOut">
              <a:rPr lang="zh-CN" altLang="en-US"/>
              <a:pPr>
                <a:defRPr/>
              </a:pPr>
              <a:t>2016/7/25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9CBECB-C29F-4719-A682-AE72F4D716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1" r:id="rId2"/>
    <p:sldLayoutId id="2147483930" r:id="rId3"/>
    <p:sldLayoutId id="2147483929" r:id="rId4"/>
    <p:sldLayoutId id="2147483928" r:id="rId5"/>
    <p:sldLayoutId id="2147483927" r:id="rId6"/>
    <p:sldLayoutId id="2147483926" r:id="rId7"/>
    <p:sldLayoutId id="2147483925" r:id="rId8"/>
    <p:sldLayoutId id="2147483924" r:id="rId9"/>
    <p:sldLayoutId id="2147483923" r:id="rId10"/>
    <p:sldLayoutId id="21474839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3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4"/>
          <p:cNvSpPr>
            <a:spLocks noChangeArrowheads="1"/>
          </p:cNvSpPr>
          <p:nvPr/>
        </p:nvSpPr>
        <p:spPr bwMode="auto">
          <a:xfrm>
            <a:off x="611560" y="841350"/>
            <a:ext cx="8280919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华文琥珀"/>
              </a:rPr>
              <a:t> </a:t>
            </a:r>
            <a:endParaRPr lang="en-US" altLang="zh-CN" sz="3600" dirty="0" smtClean="0">
              <a:latin typeface="华文琥珀"/>
              <a:ea typeface="华文琥珀"/>
              <a:cs typeface="华文琥珀"/>
            </a:endParaRPr>
          </a:p>
          <a:p>
            <a:pPr algn="ctr"/>
            <a:endParaRPr lang="en-US" altLang="zh-CN" sz="3200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华文琥珀"/>
            </a:endParaRPr>
          </a:p>
          <a:p>
            <a:pPr algn="ctr"/>
            <a:endParaRPr lang="en-US" altLang="zh-CN" sz="3200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华文琥珀"/>
            </a:endParaRPr>
          </a:p>
          <a:p>
            <a:pPr algn="ctr"/>
            <a:r>
              <a:rPr lang="zh-CN" altLang="en-US" sz="40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华文琥珀"/>
              </a:rPr>
              <a:t>人事</a:t>
            </a:r>
            <a:r>
              <a:rPr lang="zh-CN" altLang="en-US" sz="4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华文琥珀"/>
              </a:rPr>
              <a:t>政策及考勤流程变更</a:t>
            </a:r>
            <a:endParaRPr lang="en-US" altLang="zh-CN" sz="4000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华文琥珀"/>
            </a:endParaRPr>
          </a:p>
          <a:p>
            <a:pPr algn="ctr"/>
            <a:endParaRPr lang="en-US" altLang="zh-CN" sz="3200" b="1" dirty="0" smtClean="0">
              <a:solidFill>
                <a:srgbClr val="0066FF"/>
              </a:solidFill>
              <a:latin typeface="隶书" pitchFamily="49" charset="-122"/>
              <a:ea typeface="隶书" pitchFamily="49" charset="-122"/>
              <a:cs typeface="华文琥珀"/>
            </a:endParaRPr>
          </a:p>
          <a:p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华文琥珀"/>
              </a:rPr>
              <a:t>                                      </a:t>
            </a:r>
          </a:p>
          <a:p>
            <a:r>
              <a:rPr lang="en-US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华文琥珀"/>
              </a:rPr>
              <a:t> 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华文琥珀"/>
              </a:rPr>
              <a:t>                                        ----HRMS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华文琥珀"/>
              </a:rPr>
              <a:t>上线</a:t>
            </a:r>
            <a:endParaRPr lang="en-US" altLang="zh-CN" sz="16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华文琥珀"/>
            </a:endParaRPr>
          </a:p>
          <a:p>
            <a:endParaRPr lang="en-US" altLang="zh-CN" sz="2800" dirty="0">
              <a:solidFill>
                <a:srgbClr val="0066FF"/>
              </a:solidFill>
              <a:latin typeface="华文琥珀"/>
              <a:ea typeface="华文琥珀"/>
              <a:cs typeface="华文琥珀"/>
            </a:endParaRPr>
          </a:p>
          <a:p>
            <a:endParaRPr lang="en-US" altLang="zh-CN" sz="2600" dirty="0" smtClean="0">
              <a:solidFill>
                <a:srgbClr val="0066FF"/>
              </a:solidFill>
              <a:latin typeface="华文琥珀"/>
              <a:ea typeface="华文琥珀"/>
              <a:cs typeface="华文琥珀"/>
            </a:endParaRPr>
          </a:p>
          <a:p>
            <a:endParaRPr lang="en-US" altLang="zh-CN" sz="2600" dirty="0" smtClean="0">
              <a:solidFill>
                <a:srgbClr val="0066FF"/>
              </a:solidFill>
              <a:latin typeface="华文琥珀"/>
              <a:ea typeface="华文琥珀"/>
              <a:cs typeface="华文琥珀"/>
            </a:endParaRPr>
          </a:p>
          <a:p>
            <a:endParaRPr lang="en-US" altLang="zh-CN" sz="2600" dirty="0">
              <a:solidFill>
                <a:srgbClr val="0066FF"/>
              </a:solidFill>
              <a:latin typeface="华文琥珀"/>
              <a:ea typeface="华文琥珀"/>
              <a:cs typeface="华文琥珀"/>
            </a:endParaRPr>
          </a:p>
          <a:p>
            <a:pPr algn="ctr"/>
            <a:r>
              <a:rPr lang="zh-CN" altLang="zh-CN" dirty="0">
                <a:solidFill>
                  <a:srgbClr val="0066FF"/>
                </a:solidFill>
                <a:latin typeface="隶书" pitchFamily="49" charset="-122"/>
                <a:ea typeface="隶书" pitchFamily="49" charset="-122"/>
                <a:cs typeface="华文琥珀"/>
              </a:rPr>
              <a:t>人力资源管理中心</a:t>
            </a:r>
            <a:r>
              <a:rPr lang="zh-CN" altLang="zh-CN" dirty="0">
                <a:solidFill>
                  <a:srgbClr val="0066FF"/>
                </a:solidFill>
                <a:latin typeface="宋体" pitchFamily="2" charset="-122"/>
                <a:ea typeface="宋体" pitchFamily="2" charset="-122"/>
                <a:cs typeface="华文琥珀"/>
              </a:rPr>
              <a:t>·</a:t>
            </a:r>
            <a:r>
              <a:rPr lang="zh-CN" altLang="zh-CN" dirty="0">
                <a:solidFill>
                  <a:srgbClr val="0066FF"/>
                </a:solidFill>
                <a:latin typeface="隶书" pitchFamily="49" charset="-122"/>
                <a:ea typeface="隶书" pitchFamily="49" charset="-122"/>
                <a:cs typeface="华文琥珀"/>
              </a:rPr>
              <a:t>人力资源共享</a:t>
            </a:r>
            <a:r>
              <a:rPr lang="zh-CN" altLang="zh-CN" dirty="0" smtClean="0">
                <a:solidFill>
                  <a:srgbClr val="0066FF"/>
                </a:solidFill>
                <a:latin typeface="隶书" pitchFamily="49" charset="-122"/>
                <a:ea typeface="隶书" pitchFamily="49" charset="-122"/>
                <a:cs typeface="华文琥珀"/>
              </a:rPr>
              <a:t>部</a:t>
            </a:r>
            <a:r>
              <a:rPr lang="zh-CN" altLang="zh-CN" dirty="0" smtClean="0">
                <a:solidFill>
                  <a:srgbClr val="0066FF"/>
                </a:solidFill>
                <a:latin typeface="宋体" pitchFamily="2" charset="-122"/>
                <a:ea typeface="宋体" pitchFamily="2" charset="-122"/>
                <a:cs typeface="华文琥珀"/>
              </a:rPr>
              <a:t>·</a:t>
            </a:r>
            <a:r>
              <a:rPr lang="zh-CN" altLang="en-US" dirty="0">
                <a:solidFill>
                  <a:srgbClr val="0066FF"/>
                </a:solidFill>
                <a:latin typeface="隶书" pitchFamily="49" charset="-122"/>
                <a:ea typeface="隶书" pitchFamily="49" charset="-122"/>
                <a:cs typeface="华文琥珀"/>
              </a:rPr>
              <a:t>董淑梅</a:t>
            </a:r>
            <a:endParaRPr lang="en-US" altLang="zh-CN" dirty="0">
              <a:solidFill>
                <a:srgbClr val="0066FF"/>
              </a:solidFill>
              <a:latin typeface="隶书" pitchFamily="49" charset="-122"/>
              <a:ea typeface="隶书" pitchFamily="49" charset="-122"/>
              <a:cs typeface="华文琥珀"/>
            </a:endParaRPr>
          </a:p>
          <a:p>
            <a:endParaRPr lang="en-US" altLang="zh-CN" sz="2600" dirty="0">
              <a:latin typeface="华文琥珀"/>
              <a:ea typeface="华文琥珀"/>
              <a:cs typeface="华文琥珀"/>
            </a:endParaRPr>
          </a:p>
        </p:txBody>
      </p:sp>
    </p:spTree>
    <p:extLst>
      <p:ext uri="{BB962C8B-B14F-4D97-AF65-F5344CB8AC3E}">
        <p14:creationId xmlns:p14="http://schemas.microsoft.com/office/powerpoint/2010/main" val="205284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548680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/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一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人事考勤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相关制度变更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72728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休假</a:t>
            </a:r>
            <a:endParaRPr lang="en-US" altLang="zh-CN" sz="2000" dirty="0" smtClean="0">
              <a:solidFill>
                <a:srgbClr val="CA300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年假</a:t>
            </a:r>
            <a:endParaRPr lang="en-US" altLang="zh-CN" sz="2000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在公司工作满</a:t>
            </a:r>
            <a:r>
              <a:rPr lang="en-US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年后，开始享受年假（该年年假按日折算，以最小值</a:t>
            </a:r>
            <a:r>
              <a:rPr lang="en-US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天向下进位）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可享受年假天数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年假有效期：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当年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年假保留到次年</a:t>
            </a:r>
            <a:r>
              <a:rPr lang="en-US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有效</a:t>
            </a:r>
            <a:endParaRPr lang="en-US" altLang="zh-CN" sz="2000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839123"/>
              </p:ext>
            </p:extLst>
          </p:nvPr>
        </p:nvGraphicFramePr>
        <p:xfrm>
          <a:off x="899592" y="4437112"/>
          <a:ext cx="6480720" cy="1424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0579"/>
                <a:gridCol w="3020141"/>
              </a:tblGrid>
              <a:tr h="46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本公司工作</a:t>
                      </a:r>
                      <a:r>
                        <a:rPr lang="zh-CN" sz="1400" kern="0" dirty="0" smtClean="0">
                          <a:effectLst/>
                        </a:rPr>
                        <a:t>年</a:t>
                      </a:r>
                      <a:r>
                        <a:rPr lang="zh-CN" altLang="en-US" sz="1400" kern="0" dirty="0" smtClean="0">
                          <a:effectLst/>
                        </a:rPr>
                        <a:t>限</a:t>
                      </a:r>
                      <a:r>
                        <a:rPr lang="zh-CN" sz="1400" kern="0" dirty="0" smtClean="0">
                          <a:effectLst/>
                        </a:rPr>
                        <a:t>（</a:t>
                      </a:r>
                      <a:r>
                        <a:rPr lang="zh-CN" sz="1400" kern="0" dirty="0">
                          <a:effectLst/>
                        </a:rPr>
                        <a:t>年）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享受年假天数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</a:rPr>
                        <a:t>1</a:t>
                      </a:r>
                      <a:r>
                        <a:rPr lang="zh-CN" sz="1400" kern="0" dirty="0" smtClean="0">
                          <a:effectLst/>
                        </a:rPr>
                        <a:t>年</a:t>
                      </a:r>
                      <a:r>
                        <a:rPr lang="en-US" altLang="zh-CN" sz="1400" kern="0" dirty="0" smtClean="0">
                          <a:effectLst/>
                        </a:rPr>
                        <a:t>&lt;</a:t>
                      </a:r>
                      <a:r>
                        <a:rPr lang="en-US" sz="1400" kern="0" dirty="0" smtClean="0">
                          <a:effectLst/>
                        </a:rPr>
                        <a:t>Y</a:t>
                      </a:r>
                      <a:r>
                        <a:rPr lang="zh-CN" sz="1400" kern="0" dirty="0">
                          <a:effectLst/>
                        </a:rPr>
                        <a:t>≤</a:t>
                      </a:r>
                      <a:r>
                        <a:rPr lang="en-US" sz="1400" kern="0" dirty="0">
                          <a:effectLst/>
                        </a:rPr>
                        <a:t>5</a:t>
                      </a:r>
                      <a:r>
                        <a:rPr lang="zh-CN" sz="1400" kern="0" dirty="0">
                          <a:effectLst/>
                        </a:rPr>
                        <a:t>年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天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r>
                        <a:rPr lang="zh-CN" sz="1400" kern="0" dirty="0">
                          <a:effectLst/>
                        </a:rPr>
                        <a:t>年</a:t>
                      </a:r>
                      <a:r>
                        <a:rPr lang="en-US" sz="1400" kern="0" dirty="0">
                          <a:effectLst/>
                        </a:rPr>
                        <a:t>&lt;Y</a:t>
                      </a:r>
                      <a:r>
                        <a:rPr lang="zh-CN" sz="1400" kern="0" dirty="0">
                          <a:effectLst/>
                        </a:rPr>
                        <a:t>≤</a:t>
                      </a:r>
                      <a:r>
                        <a:rPr lang="en-US" sz="1400" kern="0" dirty="0">
                          <a:effectLst/>
                        </a:rPr>
                        <a:t>10</a:t>
                      </a:r>
                      <a:r>
                        <a:rPr lang="zh-CN" sz="1400" kern="0" dirty="0">
                          <a:effectLst/>
                        </a:rPr>
                        <a:t>年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天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93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</a:rPr>
                        <a:t>Y&gt;10</a:t>
                      </a:r>
                      <a:r>
                        <a:rPr lang="zh-CN" sz="1400" kern="0" dirty="0" smtClean="0">
                          <a:effectLst/>
                        </a:rPr>
                        <a:t>年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天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422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548680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/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一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人事考勤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相关制度变更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727280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休假</a:t>
            </a:r>
            <a:endParaRPr lang="en-US" altLang="zh-CN" sz="2000" dirty="0" smtClean="0">
              <a:solidFill>
                <a:srgbClr val="CA300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病假</a:t>
            </a:r>
            <a:endParaRPr lang="en-US" altLang="zh-CN" sz="2000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有效病假材料：二级甲等（含）以上开具的病假单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病假计算基数：以正常月出勤固定工资为基数</a:t>
            </a: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病假扣减工资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2000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2000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2000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873895"/>
              </p:ext>
            </p:extLst>
          </p:nvPr>
        </p:nvGraphicFramePr>
        <p:xfrm>
          <a:off x="1043608" y="3861048"/>
          <a:ext cx="6664050" cy="1800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8474"/>
                <a:gridCol w="3105576"/>
              </a:tblGrid>
              <a:tr h="300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公司工作年限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病假期间工资标准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0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公司工作年限</a:t>
                      </a:r>
                      <a:r>
                        <a:rPr lang="en-US" sz="1200" kern="0" dirty="0">
                          <a:effectLst/>
                        </a:rPr>
                        <a:t>&lt;2</a:t>
                      </a:r>
                      <a:r>
                        <a:rPr lang="zh-CN" sz="1200" kern="0" dirty="0">
                          <a:effectLst/>
                        </a:rPr>
                        <a:t>年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按本人病假工资基数的</a:t>
                      </a:r>
                      <a:r>
                        <a:rPr lang="en-US" sz="1200" kern="0" dirty="0">
                          <a:effectLst/>
                        </a:rPr>
                        <a:t>40</a:t>
                      </a:r>
                      <a:r>
                        <a:rPr lang="zh-CN" sz="1200" kern="0" dirty="0">
                          <a:effectLst/>
                        </a:rPr>
                        <a:t>％扣减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0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r>
                        <a:rPr lang="zh-CN" sz="1200" kern="0" dirty="0">
                          <a:effectLst/>
                        </a:rPr>
                        <a:t>年≤公司工作年限</a:t>
                      </a:r>
                      <a:r>
                        <a:rPr lang="en-US" sz="1200" kern="0" dirty="0">
                          <a:effectLst/>
                        </a:rPr>
                        <a:t>&lt;4</a:t>
                      </a:r>
                      <a:r>
                        <a:rPr lang="zh-CN" sz="1200" kern="0" dirty="0">
                          <a:effectLst/>
                        </a:rPr>
                        <a:t>年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按本人病假工资基数的</a:t>
                      </a:r>
                      <a:r>
                        <a:rPr lang="en-US" sz="1200" kern="0" dirty="0">
                          <a:effectLst/>
                        </a:rPr>
                        <a:t>30</a:t>
                      </a:r>
                      <a:r>
                        <a:rPr lang="zh-CN" sz="1200" kern="0" dirty="0">
                          <a:effectLst/>
                        </a:rPr>
                        <a:t>％扣减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0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</a:t>
                      </a:r>
                      <a:r>
                        <a:rPr lang="zh-CN" sz="1200" kern="0" dirty="0">
                          <a:effectLst/>
                        </a:rPr>
                        <a:t>年≤公司工作年限</a:t>
                      </a:r>
                      <a:r>
                        <a:rPr lang="en-US" sz="1200" kern="0" dirty="0">
                          <a:effectLst/>
                        </a:rPr>
                        <a:t>&lt;6</a:t>
                      </a:r>
                      <a:r>
                        <a:rPr lang="zh-CN" sz="1200" kern="0" dirty="0">
                          <a:effectLst/>
                        </a:rPr>
                        <a:t>年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按本人病假工资基数的</a:t>
                      </a:r>
                      <a:r>
                        <a:rPr lang="en-US" sz="1200" kern="0" dirty="0">
                          <a:effectLst/>
                        </a:rPr>
                        <a:t>20</a:t>
                      </a:r>
                      <a:r>
                        <a:rPr lang="zh-CN" sz="1200" kern="0" dirty="0">
                          <a:effectLst/>
                        </a:rPr>
                        <a:t>％扣减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0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</a:t>
                      </a:r>
                      <a:r>
                        <a:rPr lang="zh-CN" sz="1200" kern="0" dirty="0">
                          <a:effectLst/>
                        </a:rPr>
                        <a:t>年≤公司工作年限</a:t>
                      </a:r>
                      <a:r>
                        <a:rPr lang="en-US" sz="1200" kern="0" dirty="0">
                          <a:effectLst/>
                        </a:rPr>
                        <a:t>&lt;8</a:t>
                      </a:r>
                      <a:r>
                        <a:rPr lang="zh-CN" sz="1200" kern="0" dirty="0">
                          <a:effectLst/>
                        </a:rPr>
                        <a:t>年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按本人病假工资基数的</a:t>
                      </a:r>
                      <a:r>
                        <a:rPr lang="en-US" sz="1200" kern="0" dirty="0">
                          <a:effectLst/>
                        </a:rPr>
                        <a:t>10</a:t>
                      </a:r>
                      <a:r>
                        <a:rPr lang="zh-CN" sz="1200" kern="0" dirty="0">
                          <a:effectLst/>
                        </a:rPr>
                        <a:t>％扣减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0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CN" sz="1200" kern="0">
                          <a:effectLst/>
                        </a:rPr>
                        <a:t>年≤公司工作年限 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按本人病假工资基数的</a:t>
                      </a:r>
                      <a:r>
                        <a:rPr lang="en-US" sz="1200" kern="0" dirty="0">
                          <a:effectLst/>
                        </a:rPr>
                        <a:t>0</a:t>
                      </a:r>
                      <a:r>
                        <a:rPr lang="zh-CN" sz="1200" kern="0" dirty="0">
                          <a:effectLst/>
                        </a:rPr>
                        <a:t>％扣减 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029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548680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/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一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 人事考勤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相关制度变更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727280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休假</a:t>
            </a:r>
            <a:endParaRPr lang="en-US" altLang="zh-CN" sz="2000" dirty="0" smtClean="0">
              <a:solidFill>
                <a:srgbClr val="CA300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医疗期</a:t>
            </a:r>
            <a:endParaRPr lang="en-US" altLang="zh-CN" sz="2000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医疗期扣减工资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2000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2000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25416"/>
              </p:ext>
            </p:extLst>
          </p:nvPr>
        </p:nvGraphicFramePr>
        <p:xfrm>
          <a:off x="935596" y="3429000"/>
          <a:ext cx="6624736" cy="1634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7481"/>
                <a:gridCol w="3087255"/>
              </a:tblGrid>
              <a:tr h="4085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公司工作年限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0" dirty="0" smtClean="0">
                          <a:effectLst/>
                        </a:rPr>
                        <a:t>医疗期</a:t>
                      </a:r>
                      <a:r>
                        <a:rPr lang="zh-CN" sz="1200" kern="0" dirty="0" smtClean="0">
                          <a:effectLst/>
                        </a:rPr>
                        <a:t>期间</a:t>
                      </a:r>
                      <a:r>
                        <a:rPr lang="zh-CN" sz="1200" kern="0" dirty="0">
                          <a:effectLst/>
                        </a:rPr>
                        <a:t>工资标准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085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公司工作年限</a:t>
                      </a:r>
                      <a:r>
                        <a:rPr lang="en-US" sz="1200" kern="0" dirty="0">
                          <a:effectLst/>
                        </a:rPr>
                        <a:t>&lt;1</a:t>
                      </a:r>
                      <a:r>
                        <a:rPr lang="zh-CN" sz="1200" kern="0" dirty="0">
                          <a:effectLst/>
                        </a:rPr>
                        <a:t>年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按本人病假工资基数的</a:t>
                      </a:r>
                      <a:r>
                        <a:rPr lang="en-US" sz="1200" kern="0" dirty="0">
                          <a:effectLst/>
                        </a:rPr>
                        <a:t>60</a:t>
                      </a:r>
                      <a:r>
                        <a:rPr lang="zh-CN" sz="1200" kern="0" dirty="0">
                          <a:effectLst/>
                        </a:rPr>
                        <a:t>％扣减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085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r>
                        <a:rPr lang="zh-CN" sz="1200" kern="0" dirty="0">
                          <a:effectLst/>
                        </a:rPr>
                        <a:t>≤公司工作年限</a:t>
                      </a:r>
                      <a:r>
                        <a:rPr lang="en-US" sz="1200" kern="0" dirty="0">
                          <a:effectLst/>
                        </a:rPr>
                        <a:t>&lt;3</a:t>
                      </a:r>
                      <a:r>
                        <a:rPr lang="zh-CN" sz="1200" kern="0" dirty="0">
                          <a:effectLst/>
                        </a:rPr>
                        <a:t>年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按本人病假工资基数的</a:t>
                      </a:r>
                      <a:r>
                        <a:rPr lang="en-US" sz="1200" kern="0" dirty="0">
                          <a:effectLst/>
                        </a:rPr>
                        <a:t>50</a:t>
                      </a:r>
                      <a:r>
                        <a:rPr lang="zh-CN" sz="1200" kern="0" dirty="0">
                          <a:effectLst/>
                        </a:rPr>
                        <a:t>％扣减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085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r>
                        <a:rPr lang="zh-CN" sz="1200" kern="0" dirty="0">
                          <a:effectLst/>
                        </a:rPr>
                        <a:t>年≤公司工作年限 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按本人病假工资基数的</a:t>
                      </a:r>
                      <a:r>
                        <a:rPr lang="en-US" sz="1200" kern="0" dirty="0">
                          <a:effectLst/>
                        </a:rPr>
                        <a:t>40</a:t>
                      </a:r>
                      <a:r>
                        <a:rPr lang="zh-CN" sz="1200" kern="0" dirty="0">
                          <a:effectLst/>
                        </a:rPr>
                        <a:t>％扣减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82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0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/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一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 人事考勤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相关制度变更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548680"/>
            <a:ext cx="727280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休假</a:t>
            </a:r>
            <a:endParaRPr lang="en-US" altLang="zh-CN" sz="2000" dirty="0" smtClean="0">
              <a:solidFill>
                <a:srgbClr val="CA300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其他假别</a:t>
            </a:r>
            <a:endParaRPr lang="en-US" altLang="zh-CN" sz="2000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2000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2000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122369"/>
              </p:ext>
            </p:extLst>
          </p:nvPr>
        </p:nvGraphicFramePr>
        <p:xfrm>
          <a:off x="520964" y="1484785"/>
          <a:ext cx="8204467" cy="5184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95"/>
                <a:gridCol w="2196244"/>
                <a:gridCol w="2232248"/>
                <a:gridCol w="2520280"/>
              </a:tblGrid>
              <a:tr h="581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假期类型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深圳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申请材料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0071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婚假</a:t>
                      </a:r>
                      <a:endParaRPr lang="zh-CN" altLang="en-US" sz="160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在公司服务期间领证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天（按日历天）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有效期：自领证日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—6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个月内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一次休完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在公司服务期间领证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天（按日历天）</a:t>
                      </a:r>
                      <a:endParaRPr lang="en-US" altLang="zh-CN" sz="1400" b="0" i="0" u="none" strike="noStrike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有效期：自领证日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—6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个月内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一次休完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结婚证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产检假</a:t>
                      </a:r>
                      <a:endParaRPr lang="zh-CN" altLang="en-US" sz="160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    3~7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   半天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次   上午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9:00—12:00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                        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下午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13:00—18:00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2.   7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月（含）以上     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最多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不超过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小时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结婚证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 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符合计划生育证明、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3. 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医院出示的怀孕确诊证明等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产假</a:t>
                      </a:r>
                      <a:endParaRPr lang="zh-CN" altLang="en-US" sz="160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产假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98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天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生育假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天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共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128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。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产假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98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天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生育假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天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共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128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。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 rtl="0" fontAlgn="ctr"/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天晚育假（仅一胎享有）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 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结婚证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符合计划生育证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明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医院出示的怀孕确诊证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预产期证明等相关证明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7181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陪产假</a:t>
                      </a:r>
                      <a:endParaRPr lang="zh-CN" altLang="en-US" sz="160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天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有效期：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在孩子出生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天内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天</a:t>
                      </a:r>
                      <a:endParaRPr lang="en-US" altLang="zh-CN" sz="1400" b="0" i="0" u="none" strike="noStrike" kern="1200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有效期：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在孩子出生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天内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凭女方生育证明</a:t>
                      </a:r>
                      <a:endParaRPr lang="en-US" altLang="zh-CN" sz="1400" b="0" i="0" u="none" strike="noStrike" kern="1200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出生证明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06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哺乳假</a:t>
                      </a:r>
                      <a:endParaRPr lang="zh-CN" altLang="en-US" sz="160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未满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周岁婴儿的女员工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小时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天         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3.   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不得提前预支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1. 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产假时证明材料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丧假</a:t>
                      </a:r>
                      <a:endParaRPr lang="zh-CN" altLang="en-US" sz="160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直系亲属（父母、夫妻、子女、兄妹）身亡可享有丧假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天；非直系亲属可享有丧假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1. 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死亡证明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8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548680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/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一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人事考勤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相关制度变更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77281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休假</a:t>
            </a:r>
            <a:endParaRPr lang="en-US" altLang="zh-CN" dirty="0" smtClean="0">
              <a:solidFill>
                <a:srgbClr val="CA300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休假申请规定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假期均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需提前请假，经部门负责人确认后方可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生效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所有假期（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除事假、年假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、调休假）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申请，均需要提供相关证明。若在规定时间内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未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提交证明，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视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事假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838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404664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/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一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人事考勤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相关制度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变更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9267" y="1196752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休假</a:t>
            </a:r>
            <a:endParaRPr lang="en-US" altLang="zh-CN" dirty="0" smtClean="0">
              <a:solidFill>
                <a:srgbClr val="CA300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休假申请规定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各类假期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休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假单位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58977"/>
              </p:ext>
            </p:extLst>
          </p:nvPr>
        </p:nvGraphicFramePr>
        <p:xfrm>
          <a:off x="971600" y="2956204"/>
          <a:ext cx="7128792" cy="2782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6906"/>
                <a:gridCol w="4501886"/>
              </a:tblGrid>
              <a:tr h="5245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假期类别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最小申请单位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495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调休、事假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 smtClean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最小</a:t>
                      </a:r>
                      <a:r>
                        <a:rPr lang="zh-CN" sz="1400" kern="0" dirty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单位为</a:t>
                      </a:r>
                      <a:r>
                        <a:rPr lang="en-US" sz="1400" kern="0" dirty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sz="1400" kern="0" dirty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小时</a:t>
                      </a:r>
                      <a:endParaRPr lang="zh-CN" sz="1400" kern="100" dirty="0">
                        <a:solidFill>
                          <a:srgbClr val="0066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495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年假、病假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 smtClean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最小单位为</a:t>
                      </a:r>
                      <a:r>
                        <a:rPr lang="en-US" sz="1400" kern="0" dirty="0" smtClean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sz="1400" kern="0" dirty="0" smtClean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小时</a:t>
                      </a:r>
                      <a:endParaRPr lang="zh-CN" sz="1400" kern="100" dirty="0">
                        <a:solidFill>
                          <a:srgbClr val="0066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593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产检假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最小单位</a:t>
                      </a:r>
                      <a:r>
                        <a:rPr lang="en-US" altLang="zh-CN" sz="1400" kern="100" dirty="0" smtClean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0.5</a:t>
                      </a:r>
                      <a:r>
                        <a:rPr lang="zh-CN" altLang="en-US" sz="1400" kern="100" dirty="0" smtClean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天，上午</a:t>
                      </a:r>
                      <a:r>
                        <a:rPr lang="en-US" altLang="zh-CN" sz="1400" kern="100" dirty="0" smtClean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400" kern="100" dirty="0" smtClean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小时，下午</a:t>
                      </a:r>
                      <a:r>
                        <a:rPr lang="en-US" altLang="zh-CN" sz="1400" kern="100" dirty="0" smtClean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400" kern="100" dirty="0" smtClean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小时（</a:t>
                      </a:r>
                      <a:r>
                        <a:rPr lang="en-US" altLang="zh-CN" sz="1400" kern="100" dirty="0" smtClean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1400" kern="100" dirty="0" smtClean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个月分界）</a:t>
                      </a:r>
                      <a:endParaRPr lang="zh-CN" sz="1400" kern="100" dirty="0">
                        <a:solidFill>
                          <a:srgbClr val="0066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8991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婚假</a:t>
                      </a:r>
                      <a:r>
                        <a:rPr lang="zh-CN" sz="1400" kern="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、产假、陪</a:t>
                      </a:r>
                      <a:r>
                        <a:rPr lang="zh-CN" sz="1400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产假</a:t>
                      </a:r>
                      <a:r>
                        <a:rPr lang="zh-CN" sz="1400" kern="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、工伤假</a:t>
                      </a:r>
                      <a:r>
                        <a:rPr lang="zh-CN" altLang="en-US" sz="1400" kern="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altLang="zh-CN" sz="1400" kern="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丧假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zh-CN" sz="1400" dirty="0" smtClean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最小</a:t>
                      </a:r>
                      <a:r>
                        <a:rPr lang="zh-CN" sz="1400" dirty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单位</a:t>
                      </a:r>
                      <a:r>
                        <a:rPr lang="zh-CN" sz="1400" dirty="0" smtClean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为</a:t>
                      </a:r>
                      <a:r>
                        <a:rPr lang="en-US" sz="1400" dirty="0" smtClean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sz="1400" dirty="0" smtClean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小时</a:t>
                      </a:r>
                      <a:r>
                        <a:rPr lang="zh-CN" sz="1400" dirty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zh-CN" sz="1400" dirty="0">
                          <a:solidFill>
                            <a:srgbClr val="0066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一次性使用。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162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32656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/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一</a:t>
            </a:r>
            <a:r>
              <a:rPr lang="en-US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人事考勤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相关制度变更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656" y="1407539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、加班与调休</a:t>
            </a:r>
            <a:endParaRPr lang="en-US" altLang="zh-CN" dirty="0" smtClean="0">
              <a:solidFill>
                <a:srgbClr val="CA300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加班</a:t>
            </a: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平时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加班时间：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19:01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周末加班时间：以实际打卡时间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节假日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加班时间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：打卡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及加班申请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单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加班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时间以</a:t>
            </a:r>
            <a:r>
              <a:rPr lang="en-US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分钟为最小结算单位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向下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进位</a:t>
            </a: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109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32656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/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一</a:t>
            </a:r>
            <a:r>
              <a:rPr lang="en-US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人事考勤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相关制度变更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9267" y="1268760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、加班与调休</a:t>
            </a:r>
            <a:endParaRPr lang="en-US" altLang="zh-CN" dirty="0" smtClean="0">
              <a:solidFill>
                <a:srgbClr val="CA300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调休</a:t>
            </a: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本月加班在下下月可作调休，每月最多可调休</a:t>
            </a:r>
            <a:r>
              <a:rPr lang="en-US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小时，未休完部分在结算下下月薪资时，给予出勤津贴，具体如下：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zh-CN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00590"/>
              </p:ext>
            </p:extLst>
          </p:nvPr>
        </p:nvGraphicFramePr>
        <p:xfrm>
          <a:off x="1129459" y="3008759"/>
          <a:ext cx="7029097" cy="247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319"/>
                <a:gridCol w="1165309"/>
                <a:gridCol w="655486"/>
                <a:gridCol w="582655"/>
                <a:gridCol w="655486"/>
                <a:gridCol w="800156"/>
                <a:gridCol w="1217551"/>
                <a:gridCol w="1224135"/>
              </a:tblGrid>
              <a:tr h="36495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月份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产生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加班时数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（小时）</a:t>
                      </a:r>
                      <a:endParaRPr lang="zh-CN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可休月份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64235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66FF"/>
                          </a:solidFill>
                        </a:rPr>
                        <a:t>8</a:t>
                      </a:r>
                      <a:r>
                        <a:rPr lang="zh-CN" altLang="en-US" b="1" dirty="0" smtClean="0">
                          <a:solidFill>
                            <a:srgbClr val="0066FF"/>
                          </a:solidFill>
                        </a:rPr>
                        <a:t>月</a:t>
                      </a:r>
                      <a:endParaRPr lang="zh-CN" altLang="en-US" b="1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66FF"/>
                          </a:solidFill>
                        </a:rPr>
                        <a:t>9</a:t>
                      </a:r>
                      <a:r>
                        <a:rPr lang="zh-CN" altLang="en-US" b="1" dirty="0" smtClean="0">
                          <a:solidFill>
                            <a:srgbClr val="0066FF"/>
                          </a:solidFill>
                        </a:rPr>
                        <a:t>月</a:t>
                      </a:r>
                      <a:endParaRPr lang="zh-CN" altLang="en-US" b="1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66FF"/>
                          </a:solidFill>
                        </a:rPr>
                        <a:t>10</a:t>
                      </a:r>
                      <a:r>
                        <a:rPr lang="zh-CN" altLang="en-US" b="1" dirty="0" smtClean="0">
                          <a:solidFill>
                            <a:srgbClr val="0066FF"/>
                          </a:solidFill>
                        </a:rPr>
                        <a:t>月</a:t>
                      </a:r>
                      <a:endParaRPr lang="zh-CN" altLang="en-US" b="1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已休</a:t>
                      </a:r>
                      <a:endParaRPr lang="zh-CN" altLang="en-US" sz="1800" b="1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在职员工结算</a:t>
                      </a:r>
                      <a:endParaRPr lang="zh-CN" altLang="en-US" sz="1800" b="1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离职员工结算</a:t>
                      </a:r>
                      <a:endParaRPr lang="zh-CN" altLang="en-US" sz="1800" b="1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4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35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</a:t>
                      </a:r>
                      <a:endParaRPr lang="zh-CN" altLang="en-US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64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---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endParaRPr lang="zh-CN" altLang="en-US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64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---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---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endParaRPr lang="zh-CN" altLang="en-US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endParaRPr lang="zh-CN" altLang="en-US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64953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b="1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月工资中结算（</a:t>
                      </a:r>
                      <a:r>
                        <a:rPr lang="en-US" altLang="zh-CN" b="1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b="1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b="1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  <a:r>
                        <a:rPr lang="zh-CN" altLang="en-US" b="1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日发）</a:t>
                      </a:r>
                      <a:endParaRPr lang="zh-CN" altLang="en-US" b="1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</a:t>
                      </a:r>
                      <a:endParaRPr lang="zh-CN" altLang="en-US" b="1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61</a:t>
                      </a:r>
                      <a:endParaRPr lang="zh-CN" altLang="en-US" b="1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047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4172" y="0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/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一</a:t>
            </a:r>
            <a:r>
              <a:rPr lang="en-US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人事考勤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相关制度变更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20688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、加班与调休</a:t>
            </a:r>
            <a:endParaRPr lang="en-US" altLang="zh-CN" dirty="0">
              <a:solidFill>
                <a:srgbClr val="CA300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调休</a:t>
            </a: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084031"/>
              </p:ext>
            </p:extLst>
          </p:nvPr>
        </p:nvGraphicFramePr>
        <p:xfrm>
          <a:off x="971601" y="1556791"/>
          <a:ext cx="7488831" cy="5013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145"/>
                <a:gridCol w="632595"/>
                <a:gridCol w="632595"/>
                <a:gridCol w="632595"/>
                <a:gridCol w="632595"/>
                <a:gridCol w="632595"/>
                <a:gridCol w="632595"/>
                <a:gridCol w="1833116"/>
              </a:tblGrid>
              <a:tr h="50213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8</a:t>
                      </a:r>
                      <a:r>
                        <a:rPr lang="zh-CN" altLang="en-US" sz="2800" u="none" strike="noStrike" dirty="0">
                          <a:effectLst/>
                        </a:rPr>
                        <a:t>、</a:t>
                      </a:r>
                      <a:r>
                        <a:rPr lang="en-US" altLang="zh-CN" sz="2800" u="none" strike="noStrike" dirty="0">
                          <a:effectLst/>
                        </a:rPr>
                        <a:t>9</a:t>
                      </a:r>
                      <a:r>
                        <a:rPr lang="zh-CN" altLang="en-US" sz="2800" u="none" strike="noStrike" dirty="0">
                          <a:effectLst/>
                        </a:rPr>
                        <a:t>月过渡调休安排</a:t>
                      </a:r>
                      <a:endParaRPr lang="zh-CN" altLang="en-US" sz="28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08895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298274128"/>
              </p:ext>
            </p:extLst>
          </p:nvPr>
        </p:nvGraphicFramePr>
        <p:xfrm>
          <a:off x="1187624" y="2132856"/>
          <a:ext cx="6552728" cy="124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858722767"/>
              </p:ext>
            </p:extLst>
          </p:nvPr>
        </p:nvGraphicFramePr>
        <p:xfrm>
          <a:off x="1115616" y="3573016"/>
          <a:ext cx="727280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090156047"/>
              </p:ext>
            </p:extLst>
          </p:nvPr>
        </p:nvGraphicFramePr>
        <p:xfrm>
          <a:off x="1475656" y="5157192"/>
          <a:ext cx="6609346" cy="1556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4210566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548680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/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一</a:t>
            </a:r>
            <a:r>
              <a:rPr lang="en-US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人事考勤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相关制度变更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485282"/>
            <a:ext cx="763284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、津贴</a:t>
            </a:r>
            <a:endParaRPr lang="en-US" altLang="zh-CN" dirty="0" smtClean="0">
              <a:solidFill>
                <a:srgbClr val="CA300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餐贴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620980"/>
              </p:ext>
            </p:extLst>
          </p:nvPr>
        </p:nvGraphicFramePr>
        <p:xfrm>
          <a:off x="683568" y="2420888"/>
          <a:ext cx="7560840" cy="288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817"/>
                <a:gridCol w="4362023"/>
              </a:tblGrid>
              <a:tr h="6973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餐贴标准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变化内容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2778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餐费标准</a:t>
                      </a:r>
                      <a:r>
                        <a:rPr lang="en-US" altLang="zh-CN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  <a:r>
                        <a:rPr lang="zh-CN" altLang="en-US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</a:t>
                      </a:r>
                      <a:r>
                        <a:rPr lang="en-US" altLang="zh-CN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次）</a:t>
                      </a:r>
                      <a:endParaRPr lang="zh-CN" altLang="en-US" sz="1600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 kern="120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600" b="0" kern="120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周末</a:t>
                      </a:r>
                      <a:r>
                        <a:rPr lang="zh-CN" altLang="en-US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加班时间大于等于</a:t>
                      </a:r>
                      <a:r>
                        <a:rPr lang="en-US" altLang="zh-CN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小时，小于</a:t>
                      </a:r>
                      <a:r>
                        <a:rPr lang="en-US" altLang="zh-CN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小时（不含）</a:t>
                      </a:r>
                      <a:endParaRPr lang="en-US" altLang="zh-CN" sz="1600" b="0" dirty="0" smtClean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905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餐费标准</a:t>
                      </a:r>
                      <a:r>
                        <a:rPr lang="en-US" altLang="zh-CN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r>
                        <a:rPr lang="zh-CN" altLang="en-US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</a:t>
                      </a:r>
                      <a:r>
                        <a:rPr lang="en-US" altLang="zh-CN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次）</a:t>
                      </a:r>
                      <a:endParaRPr lang="zh-CN" altLang="en-US" sz="1600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 kern="120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600" b="0" kern="120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周末</a:t>
                      </a:r>
                      <a:r>
                        <a:rPr lang="zh-CN" altLang="en-US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加班时间大于等于</a:t>
                      </a:r>
                      <a:r>
                        <a:rPr lang="en-US" altLang="zh-CN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600" b="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小时</a:t>
                      </a:r>
                      <a:endParaRPr lang="zh-CN" altLang="en-US" sz="1600" b="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80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TextBox 2"/>
          <p:cNvSpPr txBox="1">
            <a:spLocks noChangeArrowheads="1"/>
          </p:cNvSpPr>
          <p:nvPr/>
        </p:nvSpPr>
        <p:spPr bwMode="auto">
          <a:xfrm>
            <a:off x="1039812" y="609767"/>
            <a:ext cx="14221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66FF"/>
                </a:solidFill>
                <a:latin typeface="隶书"/>
                <a:ea typeface="隶书"/>
                <a:cs typeface="隶书"/>
              </a:rPr>
              <a:t>目  </a:t>
            </a:r>
            <a:r>
              <a:rPr lang="zh-CN" altLang="en-US" sz="3200" b="1" dirty="0" smtClean="0">
                <a:solidFill>
                  <a:srgbClr val="0066FF"/>
                </a:solidFill>
                <a:latin typeface="隶书"/>
                <a:ea typeface="隶书"/>
                <a:cs typeface="隶书"/>
              </a:rPr>
              <a:t>录</a:t>
            </a:r>
            <a:endParaRPr lang="zh-CN" altLang="en-US" sz="3200" b="1" dirty="0">
              <a:solidFill>
                <a:srgbClr val="0066FF"/>
              </a:solidFill>
              <a:latin typeface="隶书"/>
              <a:ea typeface="隶书"/>
              <a:cs typeface="隶书"/>
            </a:endParaRPr>
          </a:p>
        </p:txBody>
      </p:sp>
      <p:sp>
        <p:nvSpPr>
          <p:cNvPr id="184322" name="TextBox 3"/>
          <p:cNvSpPr txBox="1">
            <a:spLocks noChangeArrowheads="1"/>
          </p:cNvSpPr>
          <p:nvPr/>
        </p:nvSpPr>
        <p:spPr bwMode="auto">
          <a:xfrm>
            <a:off x="715963" y="1928813"/>
            <a:ext cx="42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altLang="zh-CN" sz="2400" b="1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sz="2400" b="1">
              <a:solidFill>
                <a:prstClr val="black"/>
              </a:solidFill>
            </a:endParaRPr>
          </a:p>
        </p:txBody>
      </p:sp>
      <p:sp>
        <p:nvSpPr>
          <p:cNvPr id="184323" name="TextBox 3"/>
          <p:cNvSpPr txBox="1">
            <a:spLocks noChangeArrowheads="1"/>
          </p:cNvSpPr>
          <p:nvPr/>
        </p:nvSpPr>
        <p:spPr bwMode="auto">
          <a:xfrm>
            <a:off x="1868286" y="1484784"/>
            <a:ext cx="6880178" cy="377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ts val="2800"/>
              </a:lnSpc>
            </a:pP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一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、人事考勤相关制度变更</a:t>
            </a:r>
            <a:endParaRPr lang="en-US" altLang="zh-CN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  <a:p>
            <a:pPr marL="514350" indent="-514350">
              <a:lnSpc>
                <a:spcPct val="300000"/>
              </a:lnSpc>
            </a:pP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二、考勤流程变更，操作注意事项</a:t>
            </a:r>
            <a:endParaRPr lang="en-US" altLang="zh-CN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  <a:p>
            <a:pPr marL="514350" indent="-514350">
              <a:lnSpc>
                <a:spcPct val="300000"/>
              </a:lnSpc>
            </a:pP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三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、考勤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流程相关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责任人</a:t>
            </a:r>
            <a:endParaRPr lang="en-US" altLang="zh-CN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  <a:p>
            <a:pPr marL="514350" indent="-514350">
              <a:lnSpc>
                <a:spcPct val="300000"/>
              </a:lnSpc>
            </a:pP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四、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HRMS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系统上线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、考勤制度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及考勤流程更新实施时间</a:t>
            </a:r>
            <a:endParaRPr lang="en-US" altLang="zh-CN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  <a:p>
            <a:pPr marL="514350" indent="-514350">
              <a:lnSpc>
                <a:spcPct val="300000"/>
              </a:lnSpc>
            </a:pP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五、答疑</a:t>
            </a:r>
            <a:endParaRPr lang="en-US" altLang="zh-CN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3460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260648"/>
            <a:ext cx="6838950" cy="647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>
              <a:lnSpc>
                <a:spcPts val="2800"/>
              </a:lnSpc>
            </a:pP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二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考勤流程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变更，操作注意事项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10" y="1422478"/>
            <a:ext cx="7992888" cy="479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779913" y="3859434"/>
            <a:ext cx="1872208" cy="291257"/>
          </a:xfrm>
          <a:prstGeom prst="rect">
            <a:avLst/>
          </a:prstGeom>
          <a:solidFill>
            <a:srgbClr val="C00000">
              <a:alpha val="0"/>
            </a:srgbClr>
          </a:solidFill>
          <a:ln w="38100" cmpd="sng">
            <a:solidFill>
              <a:srgbClr val="C00000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500" b="1" dirty="0" smtClean="0">
              <a:latin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74645"/>
            <a:ext cx="399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请假流程</a:t>
            </a:r>
            <a:endParaRPr lang="zh-CN" altLang="en-US" sz="2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690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700" y="731189"/>
            <a:ext cx="6838950" cy="661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4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840702"/>
            <a:ext cx="683895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请假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zh-CN" altLang="en-US" sz="2400" b="1" dirty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30069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年假及调休</a:t>
            </a:r>
            <a:endParaRPr lang="zh-CN" altLang="en-US" sz="2000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6135709"/>
            <a:ext cx="7719605" cy="56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431322" y="332780"/>
            <a:ext cx="7046427" cy="647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>
              <a:lnSpc>
                <a:spcPts val="2800"/>
              </a:lnSpc>
            </a:pP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二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考勤流程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变更，操作注意事项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624" y="3068960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500" b="1" dirty="0" smtClean="0">
              <a:latin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35696" y="2780928"/>
            <a:ext cx="28803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500" b="1" dirty="0" smtClean="0">
              <a:latin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6" y="1211267"/>
            <a:ext cx="8166301" cy="5057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216684" y="4356338"/>
            <a:ext cx="4824536" cy="384464"/>
          </a:xfrm>
          <a:prstGeom prst="rect">
            <a:avLst/>
          </a:prstGeom>
          <a:solidFill>
            <a:srgbClr val="C00000">
              <a:alpha val="0"/>
            </a:srgbClr>
          </a:solidFill>
          <a:ln w="38100" cmpd="sng">
            <a:solidFill>
              <a:srgbClr val="C00000"/>
            </a:solidFill>
          </a:ln>
        </p:spPr>
        <p:txBody>
          <a:bodyPr vert="horz"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500" b="1" dirty="0" smtClean="0">
                <a:latin typeface="宋体" pitchFamily="2" charset="-122"/>
              </a:rPr>
              <a:t>显示“本月总年假时数，已用时数，可用时数”</a:t>
            </a:r>
          </a:p>
        </p:txBody>
      </p:sp>
      <p:sp>
        <p:nvSpPr>
          <p:cNvPr id="15" name="矩形 14"/>
          <p:cNvSpPr/>
          <p:nvPr/>
        </p:nvSpPr>
        <p:spPr>
          <a:xfrm>
            <a:off x="2202983" y="4803295"/>
            <a:ext cx="4835434" cy="438582"/>
          </a:xfrm>
          <a:prstGeom prst="rect">
            <a:avLst/>
          </a:prstGeom>
          <a:solidFill>
            <a:srgbClr val="C00000">
              <a:alpha val="0"/>
            </a:srgbClr>
          </a:solidFill>
          <a:ln w="38100" cmpd="sng">
            <a:solidFill>
              <a:srgbClr val="C00000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b="1" dirty="0" smtClean="0">
                <a:latin typeface="宋体" pitchFamily="2" charset="-122"/>
              </a:rPr>
              <a:t>     显示“本月总调休时数，已用时数，可用时数”</a:t>
            </a:r>
          </a:p>
        </p:txBody>
      </p:sp>
      <p:sp>
        <p:nvSpPr>
          <p:cNvPr id="16" name="云形标注 15"/>
          <p:cNvSpPr/>
          <p:nvPr/>
        </p:nvSpPr>
        <p:spPr>
          <a:xfrm>
            <a:off x="5778388" y="1392554"/>
            <a:ext cx="2483768" cy="2248853"/>
          </a:xfrm>
          <a:prstGeom prst="cloudCallout">
            <a:avLst>
              <a:gd name="adj1" fmla="val -32787"/>
              <a:gd name="adj2" fmla="val 79084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 w="25400">
            <a:solidFill>
              <a:srgbClr val="0070C0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5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sz="15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系统会自动考虑员工在途</a:t>
            </a:r>
            <a:r>
              <a:rPr lang="zh-CN" altLang="en-US" sz="15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未走完</a:t>
            </a:r>
            <a:r>
              <a:rPr lang="zh-CN" altLang="en-US" sz="15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流程的</a:t>
            </a:r>
            <a:endParaRPr lang="zh-CN" altLang="en-US" sz="15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5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年假、调休假</a:t>
            </a:r>
          </a:p>
        </p:txBody>
      </p:sp>
      <p:sp>
        <p:nvSpPr>
          <p:cNvPr id="17" name="线形标注 1 16"/>
          <p:cNvSpPr/>
          <p:nvPr/>
        </p:nvSpPr>
        <p:spPr>
          <a:xfrm>
            <a:off x="3017103" y="1211267"/>
            <a:ext cx="1296144" cy="3139321"/>
          </a:xfrm>
          <a:prstGeom prst="borderCallout1">
            <a:avLst>
              <a:gd name="adj1" fmla="val 16102"/>
              <a:gd name="adj2" fmla="val 829"/>
              <a:gd name="adj3" fmla="val 64973"/>
              <a:gd name="adj4" fmla="val -61608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 w="38100">
            <a:solidFill>
              <a:srgbClr val="00B0F0"/>
            </a:solidFill>
          </a:ln>
        </p:spPr>
        <p:txBody>
          <a:bodyPr vert="horz"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9999FF"/>
                </a:solidFill>
                <a:latin typeface="微软雅黑" pitchFamily="34" charset="-122"/>
                <a:ea typeface="微软雅黑" pitchFamily="34" charset="-122"/>
              </a:rPr>
              <a:t>年假</a:t>
            </a:r>
            <a:endParaRPr lang="en-US" altLang="zh-CN" sz="1200" b="1" dirty="0" smtClean="0">
              <a:solidFill>
                <a:srgbClr val="999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9999FF"/>
                </a:solidFill>
                <a:latin typeface="微软雅黑" pitchFamily="34" charset="-122"/>
                <a:ea typeface="微软雅黑" pitchFamily="34" charset="-122"/>
              </a:rPr>
              <a:t>调休假</a:t>
            </a:r>
            <a:endParaRPr lang="en-US" altLang="zh-CN" sz="1200" b="1" dirty="0" smtClean="0">
              <a:solidFill>
                <a:srgbClr val="999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9999FF"/>
                </a:solidFill>
                <a:latin typeface="微软雅黑" pitchFamily="34" charset="-122"/>
                <a:ea typeface="微软雅黑" pitchFamily="34" charset="-122"/>
              </a:rPr>
              <a:t>事假</a:t>
            </a:r>
            <a:endParaRPr lang="en-US" altLang="zh-CN" sz="1200" b="1" dirty="0" smtClean="0">
              <a:solidFill>
                <a:srgbClr val="999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9999FF"/>
                </a:solidFill>
                <a:latin typeface="微软雅黑" pitchFamily="34" charset="-122"/>
                <a:ea typeface="微软雅黑" pitchFamily="34" charset="-122"/>
              </a:rPr>
              <a:t>病假</a:t>
            </a:r>
            <a:endParaRPr lang="en-US" altLang="zh-CN" sz="1200" b="1" dirty="0" smtClean="0">
              <a:solidFill>
                <a:srgbClr val="999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9999FF"/>
                </a:solidFill>
                <a:latin typeface="微软雅黑" pitchFamily="34" charset="-122"/>
                <a:ea typeface="微软雅黑" pitchFamily="34" charset="-122"/>
              </a:rPr>
              <a:t>医疗期</a:t>
            </a:r>
            <a:endParaRPr lang="en-US" altLang="zh-CN" sz="1200" b="1" dirty="0" smtClean="0">
              <a:solidFill>
                <a:srgbClr val="999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9999FF"/>
                </a:solidFill>
                <a:latin typeface="微软雅黑" pitchFamily="34" charset="-122"/>
                <a:ea typeface="微软雅黑" pitchFamily="34" charset="-122"/>
              </a:rPr>
              <a:t>工伤假</a:t>
            </a:r>
            <a:endParaRPr lang="en-US" altLang="zh-CN" sz="1200" b="1" dirty="0" smtClean="0">
              <a:solidFill>
                <a:srgbClr val="999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9999FF"/>
                </a:solidFill>
                <a:latin typeface="微软雅黑" pitchFamily="34" charset="-122"/>
                <a:ea typeface="微软雅黑" pitchFamily="34" charset="-122"/>
              </a:rPr>
              <a:t>婚假</a:t>
            </a:r>
            <a:endParaRPr lang="en-US" altLang="zh-CN" sz="1200" b="1" dirty="0" smtClean="0">
              <a:solidFill>
                <a:srgbClr val="999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9999FF"/>
                </a:solidFill>
                <a:latin typeface="微软雅黑" pitchFamily="34" charset="-122"/>
                <a:ea typeface="微软雅黑" pitchFamily="34" charset="-122"/>
              </a:rPr>
              <a:t>产检假</a:t>
            </a:r>
            <a:endParaRPr lang="en-US" altLang="zh-CN" sz="1200" b="1" dirty="0" smtClean="0">
              <a:solidFill>
                <a:srgbClr val="999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9999FF"/>
                </a:solidFill>
                <a:latin typeface="微软雅黑" pitchFamily="34" charset="-122"/>
                <a:ea typeface="微软雅黑" pitchFamily="34" charset="-122"/>
              </a:rPr>
              <a:t>产假</a:t>
            </a:r>
            <a:endParaRPr lang="en-US" altLang="zh-CN" sz="1200" b="1" dirty="0" smtClean="0">
              <a:solidFill>
                <a:srgbClr val="999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9999FF"/>
                </a:solidFill>
                <a:latin typeface="微软雅黑" pitchFamily="34" charset="-122"/>
                <a:ea typeface="微软雅黑" pitchFamily="34" charset="-122"/>
              </a:rPr>
              <a:t>陪产假</a:t>
            </a:r>
            <a:endParaRPr lang="en-US" altLang="zh-CN" sz="1200" b="1" dirty="0" smtClean="0">
              <a:solidFill>
                <a:srgbClr val="999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9999FF"/>
                </a:solidFill>
                <a:latin typeface="微软雅黑" pitchFamily="34" charset="-122"/>
                <a:ea typeface="微软雅黑" pitchFamily="34" charset="-122"/>
              </a:rPr>
              <a:t>丧假</a:t>
            </a:r>
            <a:endParaRPr lang="zh-CN" altLang="en-US" sz="15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802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0385" y="748314"/>
            <a:ext cx="6192094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加班申请流程</a:t>
            </a:r>
            <a:endParaRPr lang="zh-CN" altLang="en-US" sz="24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4706" y="260039"/>
            <a:ext cx="683895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4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  <a:ea typeface="宋体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89" y="1340768"/>
            <a:ext cx="8122655" cy="487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928738" y="2920679"/>
            <a:ext cx="1872208" cy="291257"/>
          </a:xfrm>
          <a:prstGeom prst="rect">
            <a:avLst/>
          </a:prstGeom>
          <a:solidFill>
            <a:srgbClr val="C00000">
              <a:alpha val="0"/>
            </a:srgbClr>
          </a:solidFill>
          <a:ln w="38100" cmpd="sng">
            <a:solidFill>
              <a:srgbClr val="C00000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500" b="1" dirty="0" smtClean="0">
              <a:latin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1322" y="186098"/>
            <a:ext cx="7046427" cy="647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>
              <a:lnSpc>
                <a:spcPts val="2800"/>
              </a:lnSpc>
            </a:pP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二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考勤流程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变更，操作注意事项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3858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53" y="1484784"/>
            <a:ext cx="835292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37892" y="734685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加班申请流程</a:t>
            </a:r>
            <a:endParaRPr lang="zh-CN" altLang="en-US" sz="24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0418" y="1872613"/>
            <a:ext cx="1548172" cy="576064"/>
          </a:xfrm>
          <a:prstGeom prst="rect">
            <a:avLst/>
          </a:prstGeom>
          <a:solidFill>
            <a:srgbClr val="C00000">
              <a:alpha val="0"/>
            </a:srgbClr>
          </a:solidFill>
          <a:ln w="38100" cmpd="sng">
            <a:solidFill>
              <a:srgbClr val="C00000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500" b="1" dirty="0" smtClean="0">
              <a:latin typeface="宋体" pitchFamily="2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491955" y="1398419"/>
            <a:ext cx="3592213" cy="649188"/>
          </a:xfrm>
          <a:prstGeom prst="wedgeEllipseCallout">
            <a:avLst>
              <a:gd name="adj1" fmla="val -62816"/>
              <a:gd name="adj2" fmla="val 64367"/>
            </a:avLst>
          </a:prstGeom>
          <a:noFill/>
          <a:ln w="38100">
            <a:solidFill>
              <a:srgbClr val="00B0F0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提醒，并且不能提交</a:t>
            </a:r>
            <a:r>
              <a:rPr lang="zh-CN" altLang="en-US" sz="1600" b="1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！</a:t>
            </a:r>
          </a:p>
        </p:txBody>
      </p:sp>
      <p:sp>
        <p:nvSpPr>
          <p:cNvPr id="9" name="矩形 8"/>
          <p:cNvSpPr/>
          <p:nvPr/>
        </p:nvSpPr>
        <p:spPr>
          <a:xfrm>
            <a:off x="486369" y="141018"/>
            <a:ext cx="7046427" cy="647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>
              <a:lnSpc>
                <a:spcPts val="2800"/>
              </a:lnSpc>
            </a:pP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二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考勤流程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变更，操作注意事项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91955" y="2502683"/>
            <a:ext cx="384639" cy="10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500" b="1" dirty="0" smtClean="0">
              <a:latin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29222" y="2743453"/>
            <a:ext cx="366126" cy="10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500" b="1" dirty="0" smtClean="0">
              <a:latin typeface="宋体" pitchFamily="2" charset="-122"/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3258686" y="2448677"/>
            <a:ext cx="1557921" cy="923330"/>
          </a:xfrm>
          <a:prstGeom prst="borderCallout1">
            <a:avLst>
              <a:gd name="adj1" fmla="val 18750"/>
              <a:gd name="adj2" fmla="val -8333"/>
              <a:gd name="adj3" fmla="val 89788"/>
              <a:gd name="adj4" fmla="val -35545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 w="38100">
            <a:solidFill>
              <a:srgbClr val="00B0F0"/>
            </a:solidFill>
          </a:ln>
        </p:spPr>
        <p:txBody>
          <a:bodyPr vert="horz"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节假日加班</a:t>
            </a:r>
            <a:endParaRPr lang="en-US" altLang="zh-CN" sz="1200" b="1" dirty="0" smtClean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9999FF"/>
                </a:solidFill>
                <a:latin typeface="隶书" pitchFamily="49" charset="-122"/>
                <a:ea typeface="隶书" pitchFamily="49" charset="-122"/>
              </a:rPr>
              <a:t>市外出差加班</a:t>
            </a:r>
            <a:endParaRPr lang="en-US" altLang="zh-CN" sz="1200" b="1" dirty="0" smtClean="0">
              <a:solidFill>
                <a:srgbClr val="9999FF"/>
              </a:solidFill>
              <a:latin typeface="隶书" pitchFamily="49" charset="-122"/>
              <a:ea typeface="隶书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9999FF"/>
                </a:solidFill>
                <a:latin typeface="隶书" pitchFamily="49" charset="-122"/>
                <a:ea typeface="隶书" pitchFamily="49" charset="-122"/>
              </a:rPr>
              <a:t>市内出差加班</a:t>
            </a:r>
            <a:endParaRPr lang="en-US" altLang="zh-CN" sz="1200" b="1" dirty="0">
              <a:solidFill>
                <a:srgbClr val="9999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82398" y="3408566"/>
            <a:ext cx="1368152" cy="250624"/>
          </a:xfrm>
          <a:prstGeom prst="rect">
            <a:avLst/>
          </a:prstGeom>
          <a:solidFill>
            <a:srgbClr val="C00000">
              <a:alpha val="0"/>
            </a:srgbClr>
          </a:solidFill>
          <a:ln w="38100" cmpd="sng">
            <a:solidFill>
              <a:srgbClr val="C00000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500" b="1" dirty="0" smtClean="0">
              <a:latin typeface="宋体" pitchFamily="2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3655652" y="3613857"/>
            <a:ext cx="2899555" cy="510778"/>
          </a:xfrm>
          <a:prstGeom prst="wedgeRoundRectCallout">
            <a:avLst>
              <a:gd name="adj1" fmla="val -75957"/>
              <a:gd name="adj2" fmla="val -62765"/>
              <a:gd name="adj3" fmla="val 16667"/>
            </a:avLst>
          </a:prstGeom>
          <a:noFill/>
          <a:ln w="38100">
            <a:solidFill>
              <a:srgbClr val="00B0F0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上海、深圳、其他</a:t>
            </a:r>
          </a:p>
        </p:txBody>
      </p:sp>
      <p:sp>
        <p:nvSpPr>
          <p:cNvPr id="16" name="矩形 15"/>
          <p:cNvSpPr/>
          <p:nvPr/>
        </p:nvSpPr>
        <p:spPr>
          <a:xfrm>
            <a:off x="787769" y="4100125"/>
            <a:ext cx="2830394" cy="291257"/>
          </a:xfrm>
          <a:prstGeom prst="rect">
            <a:avLst/>
          </a:prstGeom>
          <a:solidFill>
            <a:srgbClr val="C00000">
              <a:alpha val="0"/>
            </a:srgbClr>
          </a:solidFill>
          <a:ln w="38100" cmpd="sng">
            <a:solidFill>
              <a:srgbClr val="C00000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500" b="1" dirty="0" smtClean="0">
              <a:latin typeface="宋体" pitchFamily="2" charset="-122"/>
            </a:endParaRPr>
          </a:p>
        </p:txBody>
      </p:sp>
      <p:sp>
        <p:nvSpPr>
          <p:cNvPr id="17" name="椭圆形标注 16"/>
          <p:cNvSpPr/>
          <p:nvPr/>
        </p:nvSpPr>
        <p:spPr>
          <a:xfrm>
            <a:off x="2266474" y="4333940"/>
            <a:ext cx="7058054" cy="2207240"/>
          </a:xfrm>
          <a:prstGeom prst="wedgeEllipseCallout">
            <a:avLst>
              <a:gd name="adj1" fmla="val -22547"/>
              <a:gd name="adj2" fmla="val -123962"/>
            </a:avLst>
          </a:prstGeom>
          <a:noFill/>
          <a:ln w="25400">
            <a:solidFill>
              <a:srgbClr val="FF0000"/>
            </a:solidFill>
          </a:ln>
        </p:spPr>
        <p:txBody>
          <a:bodyPr vert="horz"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1.</a:t>
            </a:r>
            <a:r>
              <a:rPr lang="zh-CN" altLang="en-US" sz="1600" b="1" dirty="0" smtClean="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部门节假日加班由体系助理统一提前提报，</a:t>
            </a:r>
            <a:r>
              <a:rPr lang="zh-CN" altLang="en-US" sz="16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不走</a:t>
            </a:r>
            <a:r>
              <a:rPr lang="en-US" altLang="zh-CN" sz="16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OA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2.</a:t>
            </a:r>
            <a:r>
              <a:rPr lang="zh-CN" altLang="en-US" sz="1600" b="1" dirty="0" smtClean="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只针对公司安排的</a:t>
            </a:r>
            <a:r>
              <a:rPr lang="zh-CN" altLang="en-US" sz="16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法定假日出差</a:t>
            </a:r>
            <a:r>
              <a:rPr lang="zh-CN" altLang="en-US" sz="1600" b="1" dirty="0" smtClean="0">
                <a:solidFill>
                  <a:srgbClr val="FF7C80"/>
                </a:solidFill>
                <a:latin typeface="隶书" pitchFamily="49" charset="-122"/>
                <a:ea typeface="隶书" pitchFamily="49" charset="-122"/>
              </a:rPr>
              <a:t>，</a:t>
            </a:r>
            <a:r>
              <a:rPr lang="zh-CN" altLang="en-US" sz="1600" b="1" dirty="0" smtClean="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也要选“节假日加班”类型，而不是选“市内出差”和“市外出差”，不然</a:t>
            </a:r>
            <a:r>
              <a:rPr lang="zh-CN" altLang="en-US" sz="1600" b="1" dirty="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系统无法</a:t>
            </a:r>
            <a:r>
              <a:rPr lang="zh-CN" altLang="en-US" sz="1600" b="1" dirty="0" smtClean="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识别，不能结算加班工资</a:t>
            </a:r>
            <a:r>
              <a:rPr lang="en-US" altLang="zh-CN" sz="1600" b="1" dirty="0" smtClean="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.</a:t>
            </a:r>
            <a:endParaRPr lang="zh-CN" altLang="en-US" sz="1600" b="1" dirty="0" smtClean="0">
              <a:solidFill>
                <a:srgbClr val="0066FF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841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60" y="1364999"/>
            <a:ext cx="8685124" cy="432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35429" y="788966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加班申请流程</a:t>
            </a:r>
            <a:endParaRPr lang="zh-CN" altLang="en-US" sz="24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3303" y="4725144"/>
            <a:ext cx="6336704" cy="816318"/>
          </a:xfrm>
          <a:prstGeom prst="rect">
            <a:avLst/>
          </a:prstGeom>
          <a:solidFill>
            <a:srgbClr val="C00000">
              <a:alpha val="0"/>
            </a:srgbClr>
          </a:solidFill>
          <a:ln w="38100" cmpd="sng">
            <a:solidFill>
              <a:srgbClr val="C00000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500" b="1" dirty="0" smtClean="0">
              <a:latin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9594" y="141018"/>
            <a:ext cx="7046427" cy="647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>
              <a:lnSpc>
                <a:spcPts val="2800"/>
              </a:lnSpc>
            </a:pP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二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考勤流程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变更，操作注意事项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07704" y="3313016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500" b="1" dirty="0" smtClean="0">
              <a:latin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1760" y="3068960"/>
            <a:ext cx="288032" cy="24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5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589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3039" y="644132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考勤异常提醒</a:t>
            </a:r>
            <a:endParaRPr lang="zh-CN" altLang="en-US" sz="24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124744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9999FF"/>
                </a:solidFill>
                <a:latin typeface="微软雅黑" pitchFamily="34" charset="-122"/>
                <a:ea typeface="微软雅黑" pitchFamily="34" charset="-122"/>
              </a:rPr>
              <a:t>个人考勤提醒</a:t>
            </a:r>
            <a:endParaRPr lang="zh-CN" altLang="en-US" sz="2400" dirty="0">
              <a:solidFill>
                <a:srgbClr val="999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39" y="1700808"/>
            <a:ext cx="8265929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19190" y="3035828"/>
            <a:ext cx="1072912" cy="260546"/>
          </a:xfrm>
          <a:prstGeom prst="rect">
            <a:avLst/>
          </a:prstGeom>
          <a:solidFill>
            <a:srgbClr val="C00000">
              <a:alpha val="0"/>
            </a:srgbClr>
          </a:solidFill>
          <a:ln w="38100" cmpd="sng">
            <a:solidFill>
              <a:srgbClr val="C00000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500" b="1" dirty="0" smtClean="0">
              <a:latin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3812" y="5153836"/>
            <a:ext cx="68026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每天可以查询自己前面一天（上月、本月）的考勤记录，是否有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异常！！！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9594" y="141018"/>
            <a:ext cx="7046427" cy="647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>
              <a:lnSpc>
                <a:spcPts val="2800"/>
              </a:lnSpc>
            </a:pP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二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考勤流程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变更，操作注意事项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11" y="3499034"/>
            <a:ext cx="6820347" cy="150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688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842" y="1844824"/>
            <a:ext cx="7759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以后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所有考勤相关流程走</a:t>
            </a:r>
            <a:r>
              <a:rPr lang="en-US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每月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考勤异常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在一周内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次月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下班后（所有流程走到考勤员处理存档）系统关闭，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逾期不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作处理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考勤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员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开始作上月考勤，对于考勤异常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员工，系统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作事假或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旷工处理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考勤未刷卡：按事假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旷工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：按事假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倍处理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763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9999FF"/>
                </a:solidFill>
                <a:latin typeface="微软雅黑" pitchFamily="34" charset="-122"/>
                <a:ea typeface="微软雅黑" pitchFamily="34" charset="-122"/>
              </a:rPr>
              <a:t>异常提醒及</a:t>
            </a:r>
            <a:r>
              <a:rPr lang="en-US" altLang="zh-CN" b="1" dirty="0" smtClean="0">
                <a:solidFill>
                  <a:srgbClr val="9999FF"/>
                </a:solidFill>
                <a:latin typeface="微软雅黑" pitchFamily="34" charset="-122"/>
                <a:ea typeface="微软雅黑" pitchFamily="34" charset="-122"/>
              </a:rPr>
              <a:t>HRMS</a:t>
            </a:r>
            <a:r>
              <a:rPr lang="zh-CN" altLang="en-US" b="1" dirty="0" smtClean="0">
                <a:solidFill>
                  <a:srgbClr val="9999FF"/>
                </a:solidFill>
                <a:latin typeface="微软雅黑" pitchFamily="34" charset="-122"/>
                <a:ea typeface="微软雅黑" pitchFamily="34" charset="-122"/>
              </a:rPr>
              <a:t>上线后系统如何处理</a:t>
            </a:r>
            <a:endParaRPr lang="zh-CN" altLang="en-US" b="1" dirty="0">
              <a:solidFill>
                <a:srgbClr val="999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9594" y="141018"/>
            <a:ext cx="7046427" cy="647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>
              <a:lnSpc>
                <a:spcPts val="2800"/>
              </a:lnSpc>
            </a:pP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二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考勤流程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变更，操作注意事项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788966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考勤异常提醒</a:t>
            </a:r>
            <a:endParaRPr lang="zh-CN" altLang="en-US" sz="24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788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350" y="332656"/>
            <a:ext cx="800083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>
              <a:lnSpc>
                <a:spcPct val="300000"/>
              </a:lnSpc>
            </a:pP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三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考勤流程及相关责任人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23823"/>
              </p:ext>
            </p:extLst>
          </p:nvPr>
        </p:nvGraphicFramePr>
        <p:xfrm>
          <a:off x="478900" y="1248306"/>
          <a:ext cx="8211754" cy="514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820"/>
                <a:gridCol w="2462470"/>
                <a:gridCol w="1656184"/>
                <a:gridCol w="2520280"/>
              </a:tblGrid>
              <a:tr h="7189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考勤流程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责任人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流程时间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945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工号设置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丁欣</a:t>
                      </a:r>
                      <a:endParaRPr lang="en-US" altLang="zh-CN" dirty="0" smtClean="0">
                        <a:solidFill>
                          <a:srgbClr val="0066FF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雷秋如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入职前一天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</a:tr>
              <a:tr h="6945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录入指纹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令狐敏娟 （上海）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 张晓燕    （深圳）</a:t>
                      </a:r>
                      <a:endParaRPr lang="en-US" altLang="zh-CN" dirty="0" smtClean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入职当天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</a:tr>
              <a:tr h="97867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员工考勤</a:t>
                      </a:r>
                      <a:endParaRPr lang="en-US" altLang="zh-CN" dirty="0" smtClean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员工本人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及时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补卡：一周内</a:t>
                      </a:r>
                      <a:endParaRPr lang="en-US" altLang="zh-CN" dirty="0" smtClean="0">
                        <a:solidFill>
                          <a:srgbClr val="0066FF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请假、加班：提前申请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</a:tr>
              <a:tr h="72327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考勤审批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员工本人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rgbClr val="0066FF"/>
                          </a:solidFill>
                        </a:rPr>
                        <a:t>及时</a:t>
                      </a:r>
                      <a:endParaRPr lang="zh-CN" altLang="en-US" b="0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员工跟踪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</a:tr>
              <a:tr h="6945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考勤归档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令狐敏娟 （上海）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 张晓燕    （深圳）</a:t>
                      </a:r>
                      <a:endParaRPr lang="en-US" altLang="zh-CN" dirty="0" smtClean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次月</a:t>
                      </a:r>
                      <a:r>
                        <a:rPr lang="en-US" altLang="zh-CN" dirty="0" smtClean="0">
                          <a:solidFill>
                            <a:srgbClr val="0066FF"/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号之前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抄送：雷秋如、杨琳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</a:tr>
              <a:tr h="53586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考勤制作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雷秋如（深圳）</a:t>
                      </a:r>
                      <a:endParaRPr lang="en-US" altLang="zh-CN" dirty="0" smtClean="0">
                        <a:solidFill>
                          <a:srgbClr val="0066FF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杨琳（上海）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次月</a:t>
                      </a:r>
                      <a:r>
                        <a:rPr lang="en-US" altLang="zh-CN" dirty="0" smtClean="0">
                          <a:solidFill>
                            <a:srgbClr val="0066FF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号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66FF"/>
                          </a:solidFill>
                        </a:rPr>
                        <a:t>上海：王影（代）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71600" y="83671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、列表</a:t>
            </a:r>
            <a:endParaRPr lang="zh-CN" altLang="en-US" b="1" dirty="0">
              <a:solidFill>
                <a:srgbClr val="CA300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016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0"/>
          <p:cNvSpPr txBox="1">
            <a:spLocks noChangeArrowheads="1"/>
          </p:cNvSpPr>
          <p:nvPr/>
        </p:nvSpPr>
        <p:spPr bwMode="auto">
          <a:xfrm>
            <a:off x="293199" y="1176311"/>
            <a:ext cx="8850799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ts val="2800"/>
              </a:lnSpc>
            </a:pPr>
            <a:r>
              <a:rPr lang="zh-CN" alt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en-US" altLang="zh-CN" sz="28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sz="24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RMS</a:t>
            </a:r>
            <a:r>
              <a:rPr lang="zh-CN" altLang="en-US" sz="24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系统上线</a:t>
            </a:r>
            <a:r>
              <a:rPr lang="zh-CN" altLang="en-US" sz="24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、考勤制度</a:t>
            </a:r>
            <a:r>
              <a:rPr lang="zh-CN" altLang="en-US" sz="24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及考勤流程更新实施</a:t>
            </a:r>
            <a:r>
              <a:rPr lang="zh-CN" altLang="en-US" sz="24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时间</a:t>
            </a:r>
            <a:endParaRPr lang="en-US" altLang="zh-CN" sz="24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2893889"/>
            <a:ext cx="676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FF7C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2016</a:t>
            </a:r>
            <a:r>
              <a:rPr lang="zh-CN" altLang="en-US" sz="4400" b="1" dirty="0" smtClean="0">
                <a:solidFill>
                  <a:srgbClr val="FF7C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年</a:t>
            </a:r>
            <a:r>
              <a:rPr lang="en-US" altLang="zh-CN" sz="4400" b="1" dirty="0" smtClean="0">
                <a:solidFill>
                  <a:srgbClr val="FF7C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</a:t>
            </a:r>
            <a:r>
              <a:rPr lang="zh-CN" altLang="en-US" sz="4400" b="1" dirty="0" smtClean="0">
                <a:solidFill>
                  <a:srgbClr val="FF7C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月</a:t>
            </a:r>
            <a:r>
              <a:rPr lang="en-US" altLang="zh-CN" sz="4400" b="1" dirty="0" smtClean="0">
                <a:solidFill>
                  <a:srgbClr val="FF7C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4400" b="1" dirty="0" smtClean="0">
                <a:solidFill>
                  <a:srgbClr val="FF7C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日</a:t>
            </a:r>
            <a:endParaRPr lang="zh-CN" altLang="en-US" sz="4400" b="1" dirty="0">
              <a:solidFill>
                <a:srgbClr val="FF7C8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099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0350" y="332656"/>
            <a:ext cx="800083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>
              <a:lnSpc>
                <a:spcPct val="300000"/>
              </a:lnSpc>
            </a:pP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五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答疑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pic>
        <p:nvPicPr>
          <p:cNvPr id="2052" name="Picture 4" descr="C:\Users\dongshumei\Desktop\12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6120679" cy="3672409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248622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3729" y="620810"/>
            <a:ext cx="8640960" cy="647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/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一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人事考勤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相关制度变更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729" y="1412775"/>
            <a:ext cx="813690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、铂金系统</a:t>
            </a:r>
            <a:r>
              <a:rPr lang="en-US" altLang="zh-CN" sz="2000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(HRMS)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新系统（</a:t>
            </a:r>
            <a:r>
              <a:rPr lang="en-US" altLang="zh-CN" sz="20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HRMS</a:t>
            </a:r>
            <a:r>
              <a:rPr lang="zh-CN" altLang="en-US" sz="20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）上线工号不变，位数变化</a:t>
            </a:r>
            <a:endParaRPr lang="en-US" altLang="zh-CN" sz="2000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     工号：总位数为</a:t>
            </a:r>
            <a:r>
              <a:rPr lang="en-US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位，</a:t>
            </a:r>
            <a:r>
              <a:rPr lang="en-US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e.g.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　工号：“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１”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，新工号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：“００００１”</a:t>
            </a:r>
            <a:endParaRPr lang="zh-CN" altLang="en-US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43936"/>
            <a:ext cx="4369806" cy="336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089" y="2843936"/>
            <a:ext cx="5400600" cy="339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614209" y="3292705"/>
            <a:ext cx="720080" cy="2947911"/>
          </a:xfrm>
          <a:prstGeom prst="rect">
            <a:avLst/>
          </a:prstGeom>
          <a:solidFill>
            <a:schemeClr val="accent2">
              <a:lumMod val="40000"/>
              <a:lumOff val="60000"/>
              <a:alpha val="0"/>
            </a:schemeClr>
          </a:solidFill>
          <a:ln w="38100">
            <a:solidFill>
              <a:srgbClr val="FF0000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5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819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9772" y="2367170"/>
            <a:ext cx="5964453" cy="120032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7200" b="1" cap="all" spc="0" dirty="0" smtClean="0">
                <a:ln w="0"/>
                <a:solidFill>
                  <a:srgbClr val="0066FF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you!</a:t>
            </a:r>
            <a:endParaRPr lang="zh-CN" altLang="en-US" sz="7200" b="1" cap="all" spc="0" dirty="0">
              <a:ln w="0"/>
              <a:solidFill>
                <a:srgbClr val="0066FF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7097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548680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/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一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人事考勤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相关制度变更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302" y="1599666"/>
            <a:ext cx="8105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、考勤时间</a:t>
            </a:r>
            <a:endParaRPr lang="en-US" altLang="zh-CN" sz="2000" dirty="0" smtClean="0">
              <a:solidFill>
                <a:srgbClr val="CA300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工作时间：上午</a:t>
            </a:r>
            <a:r>
              <a:rPr lang="en-US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:9:00-12:00  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下午：</a:t>
            </a:r>
            <a:r>
              <a:rPr lang="en-US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13:00-18:00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就餐时间：</a:t>
            </a:r>
            <a:r>
              <a:rPr lang="en-US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12:00-13:00    18:00-19:00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所有请假、加班时间段参照以上工作时间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941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548680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/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一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人事考勤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相关制度变更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042" y="1721856"/>
            <a:ext cx="79208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、考勤规范</a:t>
            </a:r>
            <a:endParaRPr lang="en-US" altLang="zh-CN" sz="2000" dirty="0" smtClean="0">
              <a:solidFill>
                <a:srgbClr val="CA300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打卡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有效指纹打卡：显示“工号、姓名、绿色</a:t>
            </a:r>
            <a:r>
              <a:rPr lang="en-US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’√’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上、下班都需打卡（每天必须有两次卡，取两端卡时间）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上班期间外出办事、出差，需打卡后外出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出差（市内出差、市外出差、海外出差）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出差人员一律需填写出差申请单（考勤人员只认</a:t>
            </a:r>
            <a:r>
              <a:rPr lang="en-US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流程）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590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548680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/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一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人事考勤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相关制度变更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42" y="1721856"/>
            <a:ext cx="79208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、考勤规范</a:t>
            </a:r>
            <a:endParaRPr lang="en-US" altLang="zh-CN" sz="2000" dirty="0" smtClean="0">
              <a:solidFill>
                <a:srgbClr val="CA300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请假流程</a:t>
            </a: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请假需知会上级主管同意后，提前走</a:t>
            </a:r>
            <a:r>
              <a:rPr lang="en-US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确因特殊情况不能提前走</a:t>
            </a:r>
            <a:r>
              <a:rPr lang="en-US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流程，需在一个星期内补</a:t>
            </a:r>
            <a:r>
              <a:rPr lang="en-US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员工对自己考勤及请假、加班流程负责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流程归档后为</a:t>
            </a:r>
            <a:r>
              <a:rPr lang="zh-CN" altLang="en-US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有效考勤信息</a:t>
            </a:r>
            <a:endParaRPr lang="en-US" altLang="zh-CN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806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548680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/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一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人事考勤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相关制度变更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042" y="1449092"/>
            <a:ext cx="810043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、考勤异常</a:t>
            </a:r>
            <a:endParaRPr lang="en-US" altLang="zh-CN" sz="2000" dirty="0">
              <a:solidFill>
                <a:srgbClr val="CA300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迟到</a:t>
            </a:r>
            <a:r>
              <a:rPr lang="en-US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早退</a:t>
            </a: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地铁“致歉信”：写上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“工号、姓名、日期”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并有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“签发有效日期章”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，如未填以上信息，“致歉信”视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无效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每星期抽查</a:t>
            </a:r>
            <a:r>
              <a:rPr lang="en-US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2—3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份，如发现与实际不符，当天按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事假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043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548680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/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一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人事考勤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相关制度变更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701" y="1486823"/>
            <a:ext cx="77315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、考勤异常</a:t>
            </a:r>
            <a:endParaRPr lang="en-US" altLang="zh-CN" sz="2000" dirty="0">
              <a:solidFill>
                <a:srgbClr val="CA300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迟到</a:t>
            </a:r>
            <a:r>
              <a:rPr lang="en-US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早退</a:t>
            </a: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迟到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、早退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扣款</a:t>
            </a: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4--6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en-US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   20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次开始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en-US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费用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（包括“黄榜”）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当月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补贴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中扣除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，未扣完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部分累计到下月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扣</a:t>
            </a:r>
            <a:endParaRPr lang="en-US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以上者，每月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公告给各</a:t>
            </a: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部门及体系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负责人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922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548680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/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一</a:t>
            </a:r>
            <a:r>
              <a:rPr lang="en-US" altLang="zh-CN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. 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人事考勤</a:t>
            </a: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相关制度变更</a:t>
            </a:r>
            <a:endParaRPr lang="en-US" altLang="zh-CN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700" y="1379576"/>
            <a:ext cx="7731539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rgbClr val="CA3006"/>
                </a:solidFill>
                <a:latin typeface="微软雅黑" pitchFamily="34" charset="-122"/>
                <a:ea typeface="微软雅黑" pitchFamily="34" charset="-122"/>
              </a:rPr>
              <a:t>、考勤异常</a:t>
            </a:r>
            <a:endParaRPr lang="en-US" altLang="zh-CN" sz="2000" dirty="0">
              <a:solidFill>
                <a:srgbClr val="CA300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无故缺勤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考勤未刷卡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员工上</a:t>
            </a:r>
            <a:r>
              <a:rPr lang="en-US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下班刷卡记录中缺失任意一条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记录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并且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未按规定走</a:t>
            </a:r>
            <a:r>
              <a:rPr lang="en-US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流程补考勤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的，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视为考勤未刷卡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考勤未刷卡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统一按</a:t>
            </a:r>
            <a:r>
              <a:rPr lang="zh-CN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事假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处理。</a:t>
            </a:r>
            <a:endParaRPr lang="zh-CN" altLang="zh-CN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旷工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员工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任何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出勤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、请假、出差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记录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出勤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证明资料等，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证明有效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考勤记录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视为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旷工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旷工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最小单位为</a:t>
            </a:r>
            <a:r>
              <a:rPr lang="en-US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小时，不足</a:t>
            </a:r>
            <a:r>
              <a:rPr lang="en-US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小时的按照</a:t>
            </a:r>
            <a:r>
              <a:rPr lang="en-US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小时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endParaRPr lang="en-US" altLang="zh-CN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旷工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倍事假</a:t>
            </a:r>
            <a:r>
              <a:rPr lang="zh-CN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处理、同时纪律惩罚</a:t>
            </a:r>
            <a:endParaRPr lang="zh-CN" altLang="en-US" sz="2000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六角星 3"/>
          <p:cNvSpPr/>
          <p:nvPr/>
        </p:nvSpPr>
        <p:spPr>
          <a:xfrm rot="19812450">
            <a:off x="1137530" y="2093607"/>
            <a:ext cx="7904405" cy="2384405"/>
          </a:xfrm>
          <a:prstGeom prst="star6">
            <a:avLst/>
          </a:prstGeom>
          <a:noFill/>
          <a:ln w="38100">
            <a:solidFill>
              <a:srgbClr val="FF0000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 smtClean="0">
                <a:solidFill>
                  <a:srgbClr val="FF0000"/>
                </a:solidFill>
                <a:latin typeface="宋体" pitchFamily="2" charset="-122"/>
              </a:rPr>
              <a:t>系统自动处理！</a:t>
            </a:r>
          </a:p>
        </p:txBody>
      </p:sp>
    </p:spTree>
    <p:extLst>
      <p:ext uri="{BB962C8B-B14F-4D97-AF65-F5344CB8AC3E}">
        <p14:creationId xmlns:p14="http://schemas.microsoft.com/office/powerpoint/2010/main" val="3641114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default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default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vert="horz" wrap="square" rtlCol="0" anchor="ctr">
        <a:spAutoFit/>
      </a:bodyPr>
      <a:lstStyle>
        <a:defPPr>
          <a:lnSpc>
            <a:spcPct val="150000"/>
          </a:lnSpc>
          <a:defRPr sz="1500" b="1" dirty="0" smtClean="0">
            <a:latin typeface="宋体" pitchFamily="2" charset="-122"/>
          </a:defRPr>
        </a:defPPr>
      </a:lstStyle>
    </a:sp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666699"/>
        </a:lt2>
        <a:accent1>
          <a:srgbClr val="1F8BA5"/>
        </a:accent1>
        <a:accent2>
          <a:srgbClr val="FFB41D"/>
        </a:accent2>
        <a:accent3>
          <a:srgbClr val="FFFFFF"/>
        </a:accent3>
        <a:accent4>
          <a:srgbClr val="000000"/>
        </a:accent4>
        <a:accent5>
          <a:srgbClr val="ABC4CF"/>
        </a:accent5>
        <a:accent6>
          <a:srgbClr val="E7A319"/>
        </a:accent6>
        <a:hlink>
          <a:srgbClr val="99CC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CDESIGNI">
  <a:themeElements>
    <a:clrScheme name="CDESIGNI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DESIGNI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琥珀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琥珀" pitchFamily="2" charset="-122"/>
          </a:defRPr>
        </a:defPPr>
      </a:lstStyle>
    </a:lnDef>
  </a:objectDefaults>
  <a:extraClrSchemeLst>
    <a:extraClrScheme>
      <a:clrScheme name="CDESIGNI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I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I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I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琥珀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琥珀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666699"/>
      </a:lt2>
      <a:accent1>
        <a:srgbClr val="1F8BA5"/>
      </a:accent1>
      <a:accent2>
        <a:srgbClr val="FFB41D"/>
      </a:accent2>
      <a:accent3>
        <a:srgbClr val="FFFFFF"/>
      </a:accent3>
      <a:accent4>
        <a:srgbClr val="000000"/>
      </a:accent4>
      <a:accent5>
        <a:srgbClr val="ABC4CF"/>
      </a:accent5>
      <a:accent6>
        <a:srgbClr val="E7A319"/>
      </a:accent6>
      <a:hlink>
        <a:srgbClr val="99CC00"/>
      </a:hlink>
      <a:folHlink>
        <a:srgbClr val="003366"/>
      </a:folHlink>
    </a:clrScheme>
    <a:fontScheme name="default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vert="horz" wrap="square" rtlCol="0" anchor="ctr">
        <a:spAutoFit/>
      </a:bodyPr>
      <a:lstStyle>
        <a:defPPr>
          <a:lnSpc>
            <a:spcPct val="150000"/>
          </a:lnSpc>
          <a:defRPr sz="1500" b="1" dirty="0" smtClean="0">
            <a:latin typeface="宋体" pitchFamily="2" charset="-122"/>
          </a:defRPr>
        </a:defPPr>
      </a:lstStyle>
    </a:sp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666699"/>
        </a:lt2>
        <a:accent1>
          <a:srgbClr val="1F8BA5"/>
        </a:accent1>
        <a:accent2>
          <a:srgbClr val="FFB41D"/>
        </a:accent2>
        <a:accent3>
          <a:srgbClr val="FFFFFF"/>
        </a:accent3>
        <a:accent4>
          <a:srgbClr val="000000"/>
        </a:accent4>
        <a:accent5>
          <a:srgbClr val="ABC4CF"/>
        </a:accent5>
        <a:accent6>
          <a:srgbClr val="E7A319"/>
        </a:accent6>
        <a:hlink>
          <a:srgbClr val="99CC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Ppt0000012</Template>
  <TotalTime>29275</TotalTime>
  <Words>1987</Words>
  <Application>Microsoft Office PowerPoint</Application>
  <PresentationFormat>全屏显示(4:3)</PresentationFormat>
  <Paragraphs>358</Paragraphs>
  <Slides>30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15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default</vt:lpstr>
      <vt:lpstr>CDESIGNI</vt:lpstr>
      <vt:lpstr>Watermark</vt:lpstr>
      <vt:lpstr>1_default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alipay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Enjoy In SKY</dc:title>
  <dc:creator>%name%</dc:creator>
  <cp:lastModifiedBy>董淑梅</cp:lastModifiedBy>
  <cp:revision>2102</cp:revision>
  <dcterms:created xsi:type="dcterms:W3CDTF">2009-04-09T07:47:02Z</dcterms:created>
  <dcterms:modified xsi:type="dcterms:W3CDTF">2016-07-25T09:50:23Z</dcterms:modified>
</cp:coreProperties>
</file>