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5"/>
  </p:normalViewPr>
  <p:slideViewPr>
    <p:cSldViewPr snapToGrid="0">
      <p:cViewPr varScale="1">
        <p:scale>
          <a:sx n="110" d="100"/>
          <a:sy n="110" d="100"/>
        </p:scale>
        <p:origin x="6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B46E-FEEF-8702-56A8-809116E33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2A70C6-5FDD-616A-2EF2-B141130BD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22488A-2EC9-59C1-FC86-F7C5434A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E832-9828-449B-69E7-8FDA10B75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F8771-DEAA-A71C-3065-D48C801A4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76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F8D78-1996-5B2E-B74E-1FCA1F1F5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8D139A-DD2E-BFA4-68FF-CFCEAEF8D2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119F8-295F-188A-801F-8279D29F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7D70-0859-E9AF-3B31-2EF260ABE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D21694-FE65-446A-ABC4-A697D34C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97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5B012-EF24-725B-4C8C-E5CF811C44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BA62C-BF32-C601-3A64-FA405851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D5A2D-0B9A-AF17-48B8-E37CB8C14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75373-2A98-4030-8B81-D4CF32B70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3F80E-8096-CB66-92D3-3A3057BFF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CE1AA-9ACB-BD88-8287-7847D5E76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13FAF-6F97-07D2-3968-3C4A4BB0F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87ED0-36BB-9C7D-5FCA-3F349E443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3D57-0EBF-05A7-CA37-CDBCA680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08156-6062-2695-1B04-F228674F0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89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0785-B0D1-66A5-2B74-C4D46C84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B0F4A-A2F8-D052-4D77-70B6B09A9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D8B492-E3B6-C61E-4D6B-2AF5BA976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23FC5-36A9-3E43-D699-65DA2C34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0050-98B6-255B-6F66-6DBF59EE0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80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91BBF-B70E-29D5-8EB9-7BE16BCD2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D22CC-E22C-3332-0617-0767F6BFDE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C3243-CC7E-1984-408D-BA0373F9B2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D4D6C7-757C-31E3-8F9E-8B83596CE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512518-71D1-F77D-B64E-BE08A8C36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2DFEB-C457-7FC9-0C47-A5C182C5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247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3A028-529A-2866-7900-6E90D345B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79577-0F9A-659B-5458-31B6DD2CA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93BDC-B8FE-C1BA-D6D6-D2DAADA0A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7483A-DFD6-7339-468F-2346F4D20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144E6-2BEF-3F15-A267-60E7B355F4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3E299-6356-0CF4-ED29-2F5BB86EA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BF3388-034C-F4C9-1F5F-0A3A9AA3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1D73A-0990-2F48-05C9-B7B3B5CEB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B8740-A51B-121C-1E6E-614691F58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68875-07B9-CE65-2F39-039AB3B31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ACF788-CFCA-1E3B-45E1-8F92A1A9C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784693-2182-76CC-6B18-E435DB9B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43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4E06A5-DC61-D283-DDC1-BB848A3E5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102B47-CCDE-6BA8-CB79-FC96AB5A0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F0D02-149D-F19D-12E8-A21C2A6B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33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8422A-F9DF-E629-3862-22C4B4E6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0EC84-2C43-8B0F-AE3E-0EFB4D790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2BF6B8-38C4-D1EB-88A7-E1F6D5319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3A6C6E-3BF5-0C9C-31D7-B5E61599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75C4B0-C863-5DD7-C916-52C4A6BC2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4C6F-C443-D077-D6E8-B3DAE4C31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163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CFDCC-5A2F-B3F1-3B8F-6E15F8F78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F804B-77C9-4499-3802-896FE1938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3CB5D-7ADA-A90F-53D4-9872B2232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8407B-75EC-47BA-3164-C57260608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6A15E3-48B8-8BC2-7CE1-3CECC5824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47CF2-ACB5-F50E-D0DE-396D8FF71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31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BAB79F-A146-54F0-9544-0F739541E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1F0B86-4FD8-33E9-E92E-8B2CC95B6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4F9B8-DAB7-4A68-62DD-02DD12C1D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FDFDF3-ED58-314D-A747-C9867D204959}" type="datetimeFigureOut">
              <a:rPr lang="en-US" smtClean="0"/>
              <a:t>4/13/25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F4BAD-6B70-0B78-ABEE-28B73EB4E9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DA1E7-4EB3-E5F2-F9E9-30A835EE5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F8A26-BDB0-E545-92A0-3B267DF04B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536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AFE45F94-B2BD-FE32-5073-66CE7FB35117}"/>
              </a:ext>
            </a:extLst>
          </p:cNvPr>
          <p:cNvSpPr/>
          <p:nvPr/>
        </p:nvSpPr>
        <p:spPr>
          <a:xfrm>
            <a:off x="2313072" y="1757358"/>
            <a:ext cx="357188" cy="3343275"/>
          </a:xfrm>
          <a:prstGeom prst="cube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0B3021-E6FC-E116-3837-E72D460F87CD}"/>
              </a:ext>
            </a:extLst>
          </p:cNvPr>
          <p:cNvSpPr txBox="1"/>
          <p:nvPr/>
        </p:nvSpPr>
        <p:spPr>
          <a:xfrm rot="3426385">
            <a:off x="1908355" y="5847233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Convolutional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F180FF7-3702-2692-5B91-2A20E1D07BFF}"/>
              </a:ext>
            </a:extLst>
          </p:cNvPr>
          <p:cNvSpPr/>
          <p:nvPr/>
        </p:nvSpPr>
        <p:spPr>
          <a:xfrm>
            <a:off x="3198702" y="1757362"/>
            <a:ext cx="357188" cy="3343275"/>
          </a:xfrm>
          <a:prstGeom prst="cub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42930-0E8D-2693-B641-84DD9BC8ACA2}"/>
              </a:ext>
            </a:extLst>
          </p:cNvPr>
          <p:cNvSpPr txBox="1"/>
          <p:nvPr/>
        </p:nvSpPr>
        <p:spPr>
          <a:xfrm rot="3426385">
            <a:off x="2826001" y="5847239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Max Pooling</a:t>
            </a: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61E90E45-8A46-2986-C0B8-5D9831531604}"/>
              </a:ext>
            </a:extLst>
          </p:cNvPr>
          <p:cNvSpPr/>
          <p:nvPr/>
        </p:nvSpPr>
        <p:spPr>
          <a:xfrm>
            <a:off x="4857997" y="1757357"/>
            <a:ext cx="357188" cy="3343275"/>
          </a:xfrm>
          <a:prstGeom prst="cub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EC55D6-B1BA-6BDC-4281-6D4325955E20}"/>
              </a:ext>
            </a:extLst>
          </p:cNvPr>
          <p:cNvSpPr txBox="1"/>
          <p:nvPr/>
        </p:nvSpPr>
        <p:spPr>
          <a:xfrm rot="3426385">
            <a:off x="4560873" y="5847230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63D0853E-8512-2D0C-E414-CE7899FCD820}"/>
              </a:ext>
            </a:extLst>
          </p:cNvPr>
          <p:cNvSpPr/>
          <p:nvPr/>
        </p:nvSpPr>
        <p:spPr>
          <a:xfrm>
            <a:off x="5743626" y="1757353"/>
            <a:ext cx="357188" cy="3343275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80C29B-9EF0-547B-BCC6-A9E1624C5B32}"/>
              </a:ext>
            </a:extLst>
          </p:cNvPr>
          <p:cNvSpPr txBox="1"/>
          <p:nvPr/>
        </p:nvSpPr>
        <p:spPr>
          <a:xfrm rot="3426385">
            <a:off x="5337140" y="5847231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5FEB71C8-DF17-436A-8BC5-B3DB481C3CB2}"/>
              </a:ext>
            </a:extLst>
          </p:cNvPr>
          <p:cNvSpPr/>
          <p:nvPr/>
        </p:nvSpPr>
        <p:spPr>
          <a:xfrm>
            <a:off x="6629256" y="1757356"/>
            <a:ext cx="357188" cy="3343275"/>
          </a:xfrm>
          <a:prstGeom prst="cub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1EA198-DC61-9BC0-6B25-84538BDE42C8}"/>
              </a:ext>
            </a:extLst>
          </p:cNvPr>
          <p:cNvSpPr txBox="1"/>
          <p:nvPr/>
        </p:nvSpPr>
        <p:spPr>
          <a:xfrm rot="3426385">
            <a:off x="6195495" y="5847231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Dropout</a:t>
            </a:r>
          </a:p>
        </p:txBody>
      </p:sp>
      <p:sp>
        <p:nvSpPr>
          <p:cNvPr id="14" name="Cube 13">
            <a:extLst>
              <a:ext uri="{FF2B5EF4-FFF2-40B4-BE49-F238E27FC236}">
                <a16:creationId xmlns:a16="http://schemas.microsoft.com/office/drawing/2014/main" id="{EDC449A2-2AAA-BBFA-6B39-23D067EDBA42}"/>
              </a:ext>
            </a:extLst>
          </p:cNvPr>
          <p:cNvSpPr/>
          <p:nvPr/>
        </p:nvSpPr>
        <p:spPr>
          <a:xfrm>
            <a:off x="7547729" y="1757353"/>
            <a:ext cx="357188" cy="3343275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B1D4AE-4C23-C414-DFEE-6143B317D4DD}"/>
              </a:ext>
            </a:extLst>
          </p:cNvPr>
          <p:cNvSpPr txBox="1"/>
          <p:nvPr/>
        </p:nvSpPr>
        <p:spPr>
          <a:xfrm rot="3426385">
            <a:off x="7141243" y="5847231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16" name="Cube 15">
            <a:extLst>
              <a:ext uri="{FF2B5EF4-FFF2-40B4-BE49-F238E27FC236}">
                <a16:creationId xmlns:a16="http://schemas.microsoft.com/office/drawing/2014/main" id="{5EBBD23C-47F6-00C4-5A87-F11C3F66C78C}"/>
              </a:ext>
            </a:extLst>
          </p:cNvPr>
          <p:cNvSpPr/>
          <p:nvPr/>
        </p:nvSpPr>
        <p:spPr>
          <a:xfrm>
            <a:off x="8823391" y="3004257"/>
            <a:ext cx="357188" cy="792326"/>
          </a:xfrm>
          <a:prstGeom prst="cub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041684-AE0A-3715-A53E-03C02FD06340}"/>
              </a:ext>
            </a:extLst>
          </p:cNvPr>
          <p:cNvSpPr txBox="1"/>
          <p:nvPr/>
        </p:nvSpPr>
        <p:spPr>
          <a:xfrm rot="3426385">
            <a:off x="8438875" y="4543183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Dense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4E399B-09E5-0022-5479-38A48BFD396A}"/>
              </a:ext>
            </a:extLst>
          </p:cNvPr>
          <p:cNvSpPr txBox="1"/>
          <p:nvPr/>
        </p:nvSpPr>
        <p:spPr>
          <a:xfrm>
            <a:off x="429986" y="3244334"/>
            <a:ext cx="7714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7AEE9E2-D337-E7B1-3328-9D3C04F416C6}"/>
              </a:ext>
            </a:extLst>
          </p:cNvPr>
          <p:cNvSpPr txBox="1"/>
          <p:nvPr/>
        </p:nvSpPr>
        <p:spPr>
          <a:xfrm>
            <a:off x="9735275" y="3215754"/>
            <a:ext cx="8911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729492E-B4BD-E362-96AF-9622A5079276}"/>
              </a:ext>
            </a:extLst>
          </p:cNvPr>
          <p:cNvSpPr/>
          <p:nvPr/>
        </p:nvSpPr>
        <p:spPr>
          <a:xfrm rot="5400000">
            <a:off x="2730971" y="707654"/>
            <a:ext cx="357188" cy="138502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96702F-0CEF-9A40-E150-A50626BC204D}"/>
              </a:ext>
            </a:extLst>
          </p:cNvPr>
          <p:cNvSpPr txBox="1"/>
          <p:nvPr/>
        </p:nvSpPr>
        <p:spPr>
          <a:xfrm>
            <a:off x="1919929" y="762940"/>
            <a:ext cx="1979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 N Times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70D4F92-EB8A-0B2D-510E-6D10E76ED740}"/>
              </a:ext>
            </a:extLst>
          </p:cNvPr>
          <p:cNvSpPr/>
          <p:nvPr/>
        </p:nvSpPr>
        <p:spPr>
          <a:xfrm>
            <a:off x="1551008" y="3308087"/>
            <a:ext cx="36892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44EEF8A7-A704-2D58-C2F7-3CB045ACF5F8}"/>
              </a:ext>
            </a:extLst>
          </p:cNvPr>
          <p:cNvSpPr/>
          <p:nvPr/>
        </p:nvSpPr>
        <p:spPr>
          <a:xfrm>
            <a:off x="4018333" y="3244334"/>
            <a:ext cx="36892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C3613C82-412B-17F8-08FB-2B0B7AF58647}"/>
              </a:ext>
            </a:extLst>
          </p:cNvPr>
          <p:cNvSpPr/>
          <p:nvPr/>
        </p:nvSpPr>
        <p:spPr>
          <a:xfrm>
            <a:off x="8226313" y="3308087"/>
            <a:ext cx="368921" cy="1846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253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duncan06@student.ubc.ca</dc:creator>
  <cp:lastModifiedBy>duncan06@student.ubc.ca</cp:lastModifiedBy>
  <cp:revision>1</cp:revision>
  <dcterms:created xsi:type="dcterms:W3CDTF">2025-04-13T19:29:43Z</dcterms:created>
  <dcterms:modified xsi:type="dcterms:W3CDTF">2025-04-13T19:37:55Z</dcterms:modified>
</cp:coreProperties>
</file>