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Ferguson" userId="bc16a0f4e833b583" providerId="LiveId" clId="{55041D9E-048F-45F0-AFFA-624DE950C6B7}"/>
    <pc:docChg chg="custSel modSld">
      <pc:chgData name="Duncan Ferguson" userId="bc16a0f4e833b583" providerId="LiveId" clId="{55041D9E-048F-45F0-AFFA-624DE950C6B7}" dt="2021-02-04T22:59:04.759" v="10" actId="1076"/>
      <pc:docMkLst>
        <pc:docMk/>
      </pc:docMkLst>
      <pc:sldChg chg="modSp mod">
        <pc:chgData name="Duncan Ferguson" userId="bc16a0f4e833b583" providerId="LiveId" clId="{55041D9E-048F-45F0-AFFA-624DE950C6B7}" dt="2021-02-04T22:59:04.759" v="10" actId="1076"/>
        <pc:sldMkLst>
          <pc:docMk/>
          <pc:sldMk cId="643952793" sldId="256"/>
        </pc:sldMkLst>
        <pc:spChg chg="mod">
          <ac:chgData name="Duncan Ferguson" userId="bc16a0f4e833b583" providerId="LiveId" clId="{55041D9E-048F-45F0-AFFA-624DE950C6B7}" dt="2021-02-04T22:59:00.379" v="8" actId="1076"/>
          <ac:spMkLst>
            <pc:docMk/>
            <pc:sldMk cId="643952793" sldId="256"/>
            <ac:spMk id="3" creationId="{9EADBA36-DECE-4EF8-B18B-34285C6F2147}"/>
          </ac:spMkLst>
        </pc:spChg>
        <pc:picChg chg="mod">
          <ac:chgData name="Duncan Ferguson" userId="bc16a0f4e833b583" providerId="LiveId" clId="{55041D9E-048F-45F0-AFFA-624DE950C6B7}" dt="2021-02-04T22:59:04.759" v="10" actId="1076"/>
          <ac:picMkLst>
            <pc:docMk/>
            <pc:sldMk cId="643952793" sldId="256"/>
            <ac:picMk id="5" creationId="{811D0CFC-379D-42F3-A2F2-143D7CF24B13}"/>
          </ac:picMkLst>
        </pc:picChg>
      </pc:sldChg>
      <pc:sldChg chg="addSp modSp mod setBg">
        <pc:chgData name="Duncan Ferguson" userId="bc16a0f4e833b583" providerId="LiveId" clId="{55041D9E-048F-45F0-AFFA-624DE950C6B7}" dt="2021-02-04T22:58:30.706" v="5" actId="26606"/>
        <pc:sldMkLst>
          <pc:docMk/>
          <pc:sldMk cId="1826098281" sldId="258"/>
        </pc:sldMkLst>
        <pc:spChg chg="mod">
          <ac:chgData name="Duncan Ferguson" userId="bc16a0f4e833b583" providerId="LiveId" clId="{55041D9E-048F-45F0-AFFA-624DE950C6B7}" dt="2021-02-04T22:58:30.706" v="5" actId="26606"/>
          <ac:spMkLst>
            <pc:docMk/>
            <pc:sldMk cId="1826098281" sldId="258"/>
            <ac:spMk id="2" creationId="{D99A7FA8-E063-4030-8FA6-83734D80B635}"/>
          </ac:spMkLst>
        </pc:spChg>
        <pc:spChg chg="mod">
          <ac:chgData name="Duncan Ferguson" userId="bc16a0f4e833b583" providerId="LiveId" clId="{55041D9E-048F-45F0-AFFA-624DE950C6B7}" dt="2021-02-04T22:58:30.706" v="5" actId="26606"/>
          <ac:spMkLst>
            <pc:docMk/>
            <pc:sldMk cId="1826098281" sldId="258"/>
            <ac:spMk id="3" creationId="{6CE99E3B-1DBF-4889-9821-D2FADF8EAB39}"/>
          </ac:spMkLst>
        </pc:spChg>
        <pc:spChg chg="add">
          <ac:chgData name="Duncan Ferguson" userId="bc16a0f4e833b583" providerId="LiveId" clId="{55041D9E-048F-45F0-AFFA-624DE950C6B7}" dt="2021-02-04T22:58:30.706" v="5" actId="26606"/>
          <ac:spMkLst>
            <pc:docMk/>
            <pc:sldMk cId="1826098281" sldId="258"/>
            <ac:spMk id="10" creationId="{1A95671B-3CC6-4792-9114-B74FAEA224E6}"/>
          </ac:spMkLst>
        </pc:spChg>
        <pc:picChg chg="add mod">
          <ac:chgData name="Duncan Ferguson" userId="bc16a0f4e833b583" providerId="LiveId" clId="{55041D9E-048F-45F0-AFFA-624DE950C6B7}" dt="2021-02-04T22:58:30.706" v="5" actId="26606"/>
          <ac:picMkLst>
            <pc:docMk/>
            <pc:sldMk cId="1826098281" sldId="258"/>
            <ac:picMk id="5" creationId="{A465484B-0BA6-4CC2-95D3-6419FDB055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B07B-3785-4695-A13D-6E19147F7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E8FCB-698C-4AA2-87D7-74FE55CA7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DC4E0-5C68-4524-B7F6-4A0AF504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C6AF-80A4-4694-8B5D-4E816484D8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990D2-25BC-48B3-91DB-53873DC3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1258B-46C1-44C1-BA96-806E4E95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7BF9-06A8-45EF-A985-8ACB5B8D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0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E906-1B8D-477F-BF94-74A6B453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D041E-A811-40E0-B24B-C6AAD793B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75705-4C8C-44D9-AA22-2DBF1926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C6AF-80A4-4694-8B5D-4E816484D8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B565A-96C1-4852-B339-98F57EBF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2F6BC-6E72-45B1-B974-D2C73FAA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7BF9-06A8-45EF-A985-8ACB5B8D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DE667-41C3-4218-BCCB-96358B37A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F2ECB-119C-4E24-8237-5FC74EDEC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52316-C430-4228-917A-36DF00EF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C6AF-80A4-4694-8B5D-4E816484D8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169A5-563F-4A14-B3EF-2AAB1902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BF972-8AD3-4505-887B-FD35B2F8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7BF9-06A8-45EF-A985-8ACB5B8D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55BD-8E8D-4969-8E14-B11D9EBD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41C9-AB8A-42C8-954B-C496E79D7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4EEA4-60B4-4605-8481-8DD43A98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C6AF-80A4-4694-8B5D-4E816484D8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C224-61CC-4DED-B67F-A17B192B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E28FE-79B6-4CE9-ACF8-5FAA44C3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7BF9-06A8-45EF-A985-8ACB5B8D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402C-AB2A-4372-9619-D8096D1F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D98E4-1B49-4950-893E-34842437B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3276-C4A1-443C-8E33-0BAA2411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C6AF-80A4-4694-8B5D-4E816484D8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F512-C3B2-45CA-8335-0EB6488C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F2DE4-C27B-4920-84EB-B1FAE307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7BF9-06A8-45EF-A985-8ACB5B8D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F951-DC61-433D-A994-E0455C95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B397-F961-46CB-802F-D48382F82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26F99-079B-4712-8C94-D843573C9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152A9-005B-41F6-A8CC-135DF7AA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C6AF-80A4-4694-8B5D-4E816484D8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F6822-92D1-406C-9454-1680B60E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C10E5-567D-41DD-9801-02EAB4C2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7BF9-06A8-45EF-A985-8ACB5B8D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2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2E4E-F4F5-4170-813A-E69BF296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E1C11-BAEF-484F-8B2C-61AF82B01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EC138-61EB-47D3-8950-56142857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CD5D5-A1F0-4770-B032-E34C8D2AE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33620-BF70-41EA-A42C-FD2228C24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83223-77E8-46E5-B148-6F7A8261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C6AF-80A4-4694-8B5D-4E816484D8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CD5F1-A9B2-418E-9D3D-BD921797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98227-9968-4A67-91F7-C1C7B3BC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7BF9-06A8-45EF-A985-8ACB5B8D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8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6411-C701-4717-8909-48E19671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C86E1-E0BC-45F1-8118-471161A6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C6AF-80A4-4694-8B5D-4E816484D8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17CBC-3016-4E1C-99BC-6CBB0A75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24284-0390-4FAD-BC31-42B50605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7BF9-06A8-45EF-A985-8ACB5B8D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3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F69E7-4256-4CBC-9B54-DA49C661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C6AF-80A4-4694-8B5D-4E816484D8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49A61-1ED0-4A0B-A3C3-9E25F93D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DEBB-C3D7-43D8-983F-5062BCC1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7BF9-06A8-45EF-A985-8ACB5B8D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7AC0-AD5B-442E-B9B8-4CAF5274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6A726-3166-4A14-AD1C-930F7D53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43CB7-734F-4DBA-A28F-231F97B9E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88987-954C-425F-98A9-BA9693EF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C6AF-80A4-4694-8B5D-4E816484D8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DC00D-3CD8-4784-A76E-454D453D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BA12-BFF0-4070-B2C6-80630ABA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7BF9-06A8-45EF-A985-8ACB5B8D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2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53B0-2E53-49E3-B7A1-C2AE9654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AB61D-BFD7-44B2-8122-7A92CABD6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3ECC6-8194-4026-AD4E-767378A60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2A5A4-785E-4BCB-AEEF-28C09838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C6AF-80A4-4694-8B5D-4E816484D8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86CB0-EFB9-4B6C-85E7-AB8B8EEC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A9C04-B778-498E-BDE1-416AB360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7BF9-06A8-45EF-A985-8ACB5B8D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FA867-1C30-4E9B-A66A-9300DF71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F68FD-DC76-4765-8960-A59341EAA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7A3F-934A-4D17-AB25-1911E693D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8C6AF-80A4-4694-8B5D-4E816484D80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72221-189F-4EF4-B280-770E1911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57134-AACA-409A-BDA1-0C713EC4D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57BF9-06A8-45EF-A985-8ACB5B8D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3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ADBA36-DECE-4EF8-B18B-34285C6F2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2829511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</a:rPr>
              <a:t>Gaper </a:t>
            </a:r>
            <a:r>
              <a:rPr lang="en-US" sz="3200" dirty="0" err="1">
                <a:latin typeface="Times New Roman" panose="02020603050405020304" pitchFamily="18" charset="0"/>
              </a:rPr>
              <a:t>Taxroll</a:t>
            </a:r>
            <a:r>
              <a:rPr lang="en-US" sz="3200" dirty="0">
                <a:latin typeface="Times New Roman" panose="02020603050405020304" pitchFamily="18" charset="0"/>
              </a:rPr>
              <a:t> Scrubber</a:t>
            </a:r>
          </a:p>
          <a:p>
            <a:r>
              <a:rPr lang="en-US" dirty="0">
                <a:latin typeface="Times New Roman" panose="02020603050405020304" pitchFamily="18" charset="0"/>
              </a:rPr>
              <a:t>Duncan Ferguson</a:t>
            </a:r>
          </a:p>
          <a:p>
            <a:r>
              <a:rPr lang="en-US" dirty="0">
                <a:latin typeface="Times New Roman" panose="02020603050405020304" pitchFamily="18" charset="0"/>
              </a:rPr>
              <a:t>Student ID: 871-641-260</a:t>
            </a:r>
          </a:p>
          <a:p>
            <a:r>
              <a:rPr lang="en-US" dirty="0">
                <a:latin typeface="Times New Roman" panose="02020603050405020304" pitchFamily="18" charset="0"/>
              </a:rPr>
              <a:t>Class: COMP-3006-2</a:t>
            </a:r>
          </a:p>
          <a:p>
            <a:r>
              <a:rPr lang="en-US" dirty="0">
                <a:latin typeface="Times New Roman" panose="02020603050405020304" pitchFamily="18" charset="0"/>
              </a:rPr>
              <a:t>Teacher: Dalton Crutchfield@du.edu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11D0CFC-379D-42F3-A2F2-143D7CF24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"/>
            <a:ext cx="3574476" cy="12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5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1D01-A6FB-4197-9160-42EC97BB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Origins: Texas_Taxrol_Scrubber.py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4953-70F9-4881-9A16-7E90AADE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Taxroll</a:t>
            </a:r>
            <a:r>
              <a:rPr lang="en-US" dirty="0"/>
              <a:t> files come in unorganized and have to be scrubbed in order to put into salesforce. This is a major bottleneck in operations and feeding new quality leads to the sales team.</a:t>
            </a:r>
          </a:p>
          <a:p>
            <a:r>
              <a:rPr lang="en-US" dirty="0"/>
              <a:t> Midterm project for python 1: Texas_Taxroll_Scrubber.py</a:t>
            </a:r>
          </a:p>
          <a:p>
            <a:pPr lvl="1"/>
            <a:r>
              <a:rPr lang="en-US" dirty="0"/>
              <a:t>Introduction into creating a scrubber in python</a:t>
            </a:r>
          </a:p>
          <a:p>
            <a:pPr lvl="1"/>
            <a:r>
              <a:rPr lang="en-US" dirty="0"/>
              <a:t>Good beginning, but hard to use for people that do not know how to work python</a:t>
            </a:r>
          </a:p>
          <a:p>
            <a:pPr lvl="1"/>
            <a:r>
              <a:rPr lang="en-US" dirty="0"/>
              <a:t>Limited capacity, and knowledge of python during it’s creation</a:t>
            </a:r>
          </a:p>
          <a:p>
            <a:r>
              <a:rPr lang="en-US" dirty="0"/>
              <a:t>Goal: Improve the product.	</a:t>
            </a:r>
          </a:p>
        </p:txBody>
      </p:sp>
    </p:spTree>
    <p:extLst>
      <p:ext uri="{BB962C8B-B14F-4D97-AF65-F5344CB8AC3E}">
        <p14:creationId xmlns:p14="http://schemas.microsoft.com/office/powerpoint/2010/main" val="296297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A7FA8-E063-4030-8FA6-83734D80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400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9E3B-1DBF-4889-9821-D2FADF8EA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r>
              <a:rPr lang="en-US" sz="1100"/>
              <a:t>This problem persists across salesforce platforms</a:t>
            </a:r>
          </a:p>
          <a:p>
            <a:r>
              <a:rPr lang="en-US" sz="1100"/>
              <a:t>Automating the process</a:t>
            </a:r>
          </a:p>
          <a:p>
            <a:r>
              <a:rPr lang="en-US" sz="1100"/>
              <a:t>Saving time</a:t>
            </a:r>
          </a:p>
          <a:p>
            <a:r>
              <a:rPr lang="en-US" sz="1100"/>
              <a:t>Chance to deal with real data</a:t>
            </a:r>
          </a:p>
          <a:p>
            <a:r>
              <a:rPr lang="en-US" sz="1100"/>
              <a:t>Mess around with GUI’s</a:t>
            </a:r>
          </a:p>
          <a:p>
            <a:r>
              <a:rPr lang="en-US" sz="1100"/>
              <a:t>Make more interactive with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5484B-0BA6-4CC2-95D3-6419FDB0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66" y="3040400"/>
            <a:ext cx="10515569" cy="26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9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Origins: Texas_Taxrol_Scrubber.py</vt:lpstr>
      <vt:lpstr>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Ferguson</dc:creator>
  <cp:lastModifiedBy>Duncan Ferguson</cp:lastModifiedBy>
  <cp:revision>3</cp:revision>
  <dcterms:created xsi:type="dcterms:W3CDTF">2021-02-04T22:29:42Z</dcterms:created>
  <dcterms:modified xsi:type="dcterms:W3CDTF">2021-02-04T22:59:21Z</dcterms:modified>
</cp:coreProperties>
</file>