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6C5-DB17-4549-9F83-AED8425B380D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DE5E94-AA36-40CF-AF5B-3DB06974F67A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9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6C5-DB17-4549-9F83-AED8425B380D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5E94-AA36-40CF-AF5B-3DB06974F67A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1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6C5-DB17-4549-9F83-AED8425B380D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5E94-AA36-40CF-AF5B-3DB06974F67A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5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6C5-DB17-4549-9F83-AED8425B380D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5E94-AA36-40CF-AF5B-3DB06974F67A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2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6C5-DB17-4549-9F83-AED8425B380D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5E94-AA36-40CF-AF5B-3DB06974F67A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7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6C5-DB17-4549-9F83-AED8425B380D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5E94-AA36-40CF-AF5B-3DB06974F67A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2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6C5-DB17-4549-9F83-AED8425B380D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5E94-AA36-40CF-AF5B-3DB06974F67A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6C5-DB17-4549-9F83-AED8425B380D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5E94-AA36-40CF-AF5B-3DB06974F67A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59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6C5-DB17-4549-9F83-AED8425B380D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5E94-AA36-40CF-AF5B-3DB06974F67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6325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6C5-DB17-4549-9F83-AED8425B380D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5E94-AA36-40CF-AF5B-3DB06974F67A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0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8536C5-DB17-4549-9F83-AED8425B380D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5E94-AA36-40CF-AF5B-3DB06974F67A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0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536C5-DB17-4549-9F83-AED8425B380D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DE5E94-AA36-40CF-AF5B-3DB06974F67A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9DBA-402E-7D13-7045-59FA78B83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KE" dirty="0"/>
              <a:t>Aviation Accident Database and Synopses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29C01-465F-405B-CF5E-3D4DB3367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1484679"/>
          </a:xfrm>
        </p:spPr>
        <p:txBody>
          <a:bodyPr>
            <a:normAutofit/>
          </a:bodyPr>
          <a:lstStyle/>
          <a:p>
            <a:r>
              <a:rPr lang="en-US" dirty="0"/>
              <a:t>Duncan Githaiga</a:t>
            </a:r>
            <a:br>
              <a:rPr lang="en-US" dirty="0"/>
            </a:br>
            <a:r>
              <a:rPr lang="en-US" dirty="0"/>
              <a:t>DATA SCIENCE</a:t>
            </a:r>
          </a:p>
          <a:p>
            <a:r>
              <a:rPr lang="en-US" dirty="0" err="1"/>
              <a:t>mORINGA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4891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8E33-419D-3117-7471-7AC5D05D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623086"/>
          </a:xfrm>
        </p:spPr>
        <p:txBody>
          <a:bodyPr/>
          <a:lstStyle/>
          <a:p>
            <a:r>
              <a:rPr lang="en-US" dirty="0"/>
              <a:t>introduction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6C5A0-9619-1541-8AF8-D9A120DA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2290439"/>
            <a:ext cx="8630446" cy="2528685"/>
          </a:xfrm>
        </p:spPr>
        <p:txBody>
          <a:bodyPr/>
          <a:lstStyle/>
          <a:p>
            <a:r>
              <a:rPr lang="en-US" dirty="0"/>
              <a:t>Question: Which aircraft is the lowest risk for the company to start this business endeavor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1493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9FCE-4851-69FC-778E-877E596D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  <a:br>
              <a:rPr lang="en-US" dirty="0"/>
            </a:b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0439A9-99AD-3DD8-27B6-0D7A020B94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06647"/>
            <a:ext cx="4645025" cy="225748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E6B05-96BE-3168-2082-35608F8C0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Average injuries was put side by side in a bar graph with top 10 aircraft models. And we can see that 747-2B6B has very high number of minor injuries while 747-168  and TU-154 has very fatal injuries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8539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44CD-55FE-2B75-7990-47AF100C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2F2C56-596D-00F0-E37C-4642FA588F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22246"/>
            <a:ext cx="4645025" cy="28262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0FD5E-4F9E-C9D3-D55A-682B4C6204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Total minor injuries were put side by side with 5-year intervals from 1990 and we can see in 2000 there was high total minor injuries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7349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532F-16D4-977C-15BD-86492B08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32A9C4-9F37-EBEC-1FA9-5995E09729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800" y="2322246"/>
            <a:ext cx="4645025" cy="28262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A1A4B-7463-76A7-CB18-B25C446F6E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Fatal Injuries vs Number of Engines</a:t>
            </a:r>
          </a:p>
          <a:p>
            <a:r>
              <a:rPr lang="en-US" dirty="0"/>
              <a:t>We can see with one engine there is a large number of total fata injuries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3245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B8D7-7C35-8F90-FC35-6F3CF7CD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41D84D-E95A-14EE-A703-3056649D90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0" y="2011363"/>
            <a:ext cx="4167504" cy="34480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5534D-3405-0351-BDAE-F2D9B20840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9863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A9A4-D32B-0F25-9B0F-50800A24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0" y="1756130"/>
            <a:ext cx="8765743" cy="738495"/>
          </a:xfrm>
        </p:spPr>
        <p:txBody>
          <a:bodyPr/>
          <a:lstStyle/>
          <a:p>
            <a:r>
              <a:rPr lang="en-US" dirty="0"/>
              <a:t>Conclusion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518BC-CA4D-F3A1-B310-AE398DCE5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0427" y="2556769"/>
            <a:ext cx="8664258" cy="2262355"/>
          </a:xfrm>
        </p:spPr>
        <p:txBody>
          <a:bodyPr/>
          <a:lstStyle/>
          <a:p>
            <a:r>
              <a:rPr lang="en-US" dirty="0"/>
              <a:t>According to the bar chart which was for the top 10 aircrafts. Aircraft 747-2B6B is the best choice according to injuries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237013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143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Aviation Accident Database and Synopses</vt:lpstr>
      <vt:lpstr>introduction</vt:lpstr>
      <vt:lpstr>BAR GRAPH </vt:lpstr>
      <vt:lpstr>Line graph</vt:lpstr>
      <vt:lpstr>Scatter plot</vt:lpstr>
      <vt:lpstr>Heatmap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DG .</dc:creator>
  <cp:lastModifiedBy>DG .</cp:lastModifiedBy>
  <cp:revision>1</cp:revision>
  <dcterms:created xsi:type="dcterms:W3CDTF">2024-09-26T13:37:31Z</dcterms:created>
  <dcterms:modified xsi:type="dcterms:W3CDTF">2024-09-26T14:16:40Z</dcterms:modified>
</cp:coreProperties>
</file>