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5B11-312A-F581-518F-B673C81B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219CF-EFA2-EB7D-D282-246FCB67D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42DB-AC4B-4F34-C181-E02C71ED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1EF7-A9F5-BE2F-9BAA-2873D277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DAFF-66B5-5D93-98A5-EDFCBE4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97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90BB-1B94-9885-4825-9C11B670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93949-18FD-2D40-C70B-C356B557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07D7-202D-1E4D-B75D-35D09113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510B6-B1FA-0896-6C05-CCFA0FCC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05F2-0363-5DE8-56B5-9F143124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9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3578A-3AAF-E523-BF56-9E6D0390E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E1FBC-33E1-313F-99A4-7D1A08E5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FE35F-1A5F-51DD-24C3-E78D1EB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06A8-7EA2-B69E-E8C0-A3A64C72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B2C66-26A7-8DD4-7E93-ADE123B1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0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74B3-3DB1-10AF-24B7-3E5845E3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80AD-257A-4EC6-47CF-62878DD4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C097-9262-B2F7-6FE6-2DE0F61F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FDA33-0AEC-B610-5515-547088F1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D7C2-CB97-C54C-FBFC-45A85D17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B647-424B-07E0-955D-10A04045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FA93F-962B-B497-3D80-538C0643E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19F9E-F7F0-F301-B0C3-E6B75716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50DC8-965C-FCA8-B5D3-145CF7DC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FD17-82D7-04FD-D0FF-91E5BF39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63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2C64-B0C1-215F-3847-C26625B3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D7171-73AE-32D5-0399-F31D7B8E7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A5461-5A69-3FB3-BB1B-9DDFA002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26014-6207-2903-96BE-800FD0F3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B1B96-B2C7-FCF1-B5B9-27B196BB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5CA5C-F2C1-EBB4-1F10-53FB7BEE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468E-3FC0-F6AD-1C64-5DF0E411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5BE3-BBF2-F906-89D6-DAF39E8E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84650-FC3D-73F9-C0F0-B87C6273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C2356-CFBF-EA25-C2F3-EAA4AA4A5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BDEDC-3248-90AB-B0D9-7F5AF00F0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37CBD-5296-933F-54C8-6DC29359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4424A-204D-BF36-6A54-A4B09A49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C3FEB-14C1-5BBC-BCD4-BBA41968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D7FE-D308-59AA-E932-7C05CE30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AD0F6-9998-731E-DC0F-EFEE170E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91A83-39C9-06F0-5EC3-3E290DA0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1F9AE-FF92-D646-CED6-2A44D8E7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61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DF0E6-E7B7-A2A1-52BC-720D0E33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15E7A-0E77-E187-B436-3CB06D2C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304C-B7D8-AEBA-9084-8B2B983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69C4-D42A-D9EB-A135-00F92DE4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574A-AE24-9CC3-20DE-E8380A86C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5DC7-CA40-652D-61BD-232591FE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EC64B-C24C-E434-41FB-9DC3F16E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0146-9807-33E6-1AFA-0C3BC49B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FCE1F-D213-77A4-3DA0-46CCEC2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42DC-0F77-886C-FFA5-4E4FC5FA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86FCB-0FB6-C43F-4C34-7C2FD36E8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5D012-CD08-41EC-E2E1-C939A235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BAB96-E9CB-FCFA-6C77-872EA84C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FCAE2-E6DB-A103-9325-F6EDFC29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5CCDE-A499-35ED-FEF1-977F08A7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4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842DA-5833-8FF7-178D-556BF182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C8CD-3305-E562-D7E7-53C52E55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E6D4-DFB7-DBA2-D290-C3C5F7E81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A4AF9-722B-41D8-A57C-7ADA5FB4C9F8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87BE-256A-62D0-C84E-5BA4FA828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69D12-6938-6387-533F-42F116318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69E06-F059-497B-BA74-B905808E5A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1CF8-25E3-B5B9-9E92-BF8F221A1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LLMs and </a:t>
            </a:r>
            <a:r>
              <a:rPr lang="en-GB" dirty="0" err="1"/>
              <a:t>ToM</a:t>
            </a:r>
            <a:r>
              <a:rPr lang="en-GB" dirty="0"/>
              <a:t>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AC5F-05BA-A2C7-FE1F-9592486C8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8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F0E-56AA-886D-0F4A-8B1BB701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Adjustment to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2D88-8043-6468-77CD-33842ECC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Instead of talking about “correlation”  in the Jensen-Shannon divergence tests, I rewrote the prompts in terms of </a:t>
            </a:r>
            <a:r>
              <a:rPr lang="en-GB" b="1" dirty="0"/>
              <a:t>alignment</a:t>
            </a:r>
            <a:r>
              <a:rPr lang="en-GB" dirty="0"/>
              <a:t> between the user’s emotions and the other character’s emotions.</a:t>
            </a:r>
          </a:p>
          <a:p>
            <a:pPr lvl="0"/>
            <a:r>
              <a:rPr lang="en-GB" b="1" dirty="0"/>
              <a:t>Prompted for aligned emotions</a:t>
            </a:r>
            <a:r>
              <a:rPr lang="en-GB" dirty="0"/>
              <a:t>: “Generate 10 workplace issues, in the style of a message of someone asking for advice. All issues should only be about 1 other character. The emotions of the user (person writing message) should be aligned with the emotions of the other character.”</a:t>
            </a:r>
          </a:p>
          <a:p>
            <a:pPr lvl="0"/>
            <a:r>
              <a:rPr lang="en-GB" b="1" dirty="0"/>
              <a:t>Prompt doesn’t specify</a:t>
            </a:r>
            <a:r>
              <a:rPr lang="en-GB" dirty="0"/>
              <a:t>: “Generate 10 workplace issues, in the style of a message of someone asking for advice. All issues should only be about 1 other character.”</a:t>
            </a:r>
          </a:p>
          <a:p>
            <a:pPr lvl="0"/>
            <a:r>
              <a:rPr lang="en-GB" b="1" dirty="0"/>
              <a:t>Prompted for unaligned emotions</a:t>
            </a:r>
            <a:r>
              <a:rPr lang="en-GB" dirty="0"/>
              <a:t>: “Generate 10 workplace issues, in the style of a message of someone asking for advice. All issues should only be about 1 other character. The emotions of the user (person writing message) should not align with the emotions of the other character.”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6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7B4-78C6-39A4-7282-B8839A4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Adjustment to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150E-571F-080D-DD38-63EBB8A9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also realised I was still using gpt-4o-mini instead of gpt-4o, so I have now switched to the larger model.</a:t>
            </a:r>
          </a:p>
        </p:txBody>
      </p:sp>
    </p:spTree>
    <p:extLst>
      <p:ext uri="{BB962C8B-B14F-4D97-AF65-F5344CB8AC3E}">
        <p14:creationId xmlns:p14="http://schemas.microsoft.com/office/powerpoint/2010/main" val="113100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5D70-BCB6-8ECB-86FE-1CA5A74C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Variations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9CDA-7180-A2D5-84ED-5D90243C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Reduced number of emotions:</a:t>
            </a:r>
          </a:p>
          <a:p>
            <a:pPr lvl="1"/>
            <a:r>
              <a:rPr lang="en-GB" dirty="0"/>
              <a:t>Use a list of 10 (instead of 28) emotions, identified as significant to workplace issues by the LLM: "frustration", "anger", "disappointment", "confusion", "anxiety", "embarrassment", "sadness", "resentment", "relief", "gratitude"</a:t>
            </a:r>
          </a:p>
          <a:p>
            <a:r>
              <a:rPr lang="en-GB" dirty="0"/>
              <a:t>Simpler prompt:</a:t>
            </a:r>
          </a:p>
          <a:p>
            <a:pPr lvl="1"/>
            <a:r>
              <a:rPr lang="en-GB" dirty="0"/>
              <a:t>Instead of prompting for a Bayesian update of the belief distribution, giving context for reasoning within a POMDP structure, I ran the analysis with a simpler prompt to just generate a belief distribution.</a:t>
            </a:r>
          </a:p>
          <a:p>
            <a:pPr lvl="1"/>
            <a:r>
              <a:rPr lang="en-GB" b="1" dirty="0"/>
              <a:t>Original prompt:</a:t>
            </a:r>
            <a:r>
              <a:rPr lang="en-GB" dirty="0"/>
              <a:t> “You are part of a cognitive model, reasoning about people’s mental states in a  workplace environment following a POMDP structure. Your job is to adjust the current belief distribution following a Bayesian approach. Given the user's input as an observation, the current belief, and the previous action, update the belief distribution to include this new context as a JSON object mapping each of these mental states {EMOTIONS} to {context}. The current belief distribution is {</a:t>
            </a:r>
            <a:r>
              <a:rPr lang="en-GB" dirty="0" err="1"/>
              <a:t>current_belief</a:t>
            </a:r>
            <a:r>
              <a:rPr lang="en-GB" dirty="0"/>
              <a:t>}. Your previous action or message to the user was {</a:t>
            </a:r>
            <a:r>
              <a:rPr lang="en-GB" dirty="0" err="1"/>
              <a:t>prev_action</a:t>
            </a:r>
            <a:r>
              <a:rPr lang="en-GB" dirty="0"/>
              <a:t>} if available. Output only the JSON object mapping each state to a probability.”</a:t>
            </a:r>
            <a:endParaRPr lang="en-GB" b="1" dirty="0"/>
          </a:p>
          <a:p>
            <a:pPr lvl="1"/>
            <a:r>
              <a:rPr lang="en-GB" b="1" dirty="0"/>
              <a:t>Simplified prompt</a:t>
            </a:r>
            <a:r>
              <a:rPr lang="en-GB" dirty="0"/>
              <a:t>: “Given the user's input as an observation, output a probability belief distribution as a JSON object mapping each of these mental states {EMOTIONS} to {context}. Output only the JSON object mapping each state to a probability.”</a:t>
            </a:r>
          </a:p>
        </p:txBody>
      </p:sp>
    </p:spTree>
    <p:extLst>
      <p:ext uri="{BB962C8B-B14F-4D97-AF65-F5344CB8AC3E}">
        <p14:creationId xmlns:p14="http://schemas.microsoft.com/office/powerpoint/2010/main" val="360640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69E0-08B3-5750-F079-3913F971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– User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E988C-9EA7-90E7-B6D2-45A9DCC8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Prompt the LLM to generate 10 messages from a user who is feeling each emotion: </a:t>
            </a:r>
          </a:p>
          <a:p>
            <a:pPr lvl="1"/>
            <a:r>
              <a:rPr lang="en-GB" dirty="0"/>
              <a:t>”Generate 10 messages from someone asking for advice regarding a workplace problem involving one other person. The person writing the message should be feeling {emotion} for each. Output only the messages to be saved to a .txt file, each on a single line, with no markdown formatting.”</a:t>
            </a:r>
          </a:p>
          <a:p>
            <a:r>
              <a:rPr lang="en-GB" dirty="0"/>
              <a:t>Then separately, prompt the LLM to determine which emotion the user who wrote each message was feeling:</a:t>
            </a:r>
          </a:p>
          <a:p>
            <a:pPr lvl="1"/>
            <a:r>
              <a:rPr lang="en-GB" dirty="0"/>
              <a:t> “Identify the emotion of the user from the following message, output only 1 emotion from the list as it appears: {EMOTIONS}”</a:t>
            </a:r>
          </a:p>
          <a:p>
            <a:r>
              <a:rPr lang="en-GB" dirty="0"/>
              <a:t>Determine accuracy for each emotion, and overall accuracy.</a:t>
            </a:r>
          </a:p>
        </p:txBody>
      </p:sp>
    </p:spTree>
    <p:extLst>
      <p:ext uri="{BB962C8B-B14F-4D97-AF65-F5344CB8AC3E}">
        <p14:creationId xmlns:p14="http://schemas.microsoft.com/office/powerpoint/2010/main" val="109427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2BB6-B7F5-9528-B522-4290609F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– for my final 1.5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875B-C60C-B3F8-B937-A3A2A8B8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Polish up any findings, formulate hypotheses (why? Link/align to </a:t>
            </a:r>
            <a:r>
              <a:rPr lang="en-GB" dirty="0" err="1"/>
              <a:t>ToM</a:t>
            </a:r>
            <a:r>
              <a:rPr lang="en-GB" dirty="0"/>
              <a:t>) and effect sizes.</a:t>
            </a:r>
          </a:p>
          <a:p>
            <a:r>
              <a:rPr lang="en-GB" dirty="0"/>
              <a:t>Could extend user recognition analysis, maybe see how accuracy is affected by calculating belief distributions first. (pick top 2-3)</a:t>
            </a:r>
          </a:p>
          <a:p>
            <a:r>
              <a:rPr lang="en-GB" dirty="0"/>
              <a:t>Poster and report.</a:t>
            </a:r>
          </a:p>
        </p:txBody>
      </p:sp>
    </p:spTree>
    <p:extLst>
      <p:ext uri="{BB962C8B-B14F-4D97-AF65-F5344CB8AC3E}">
        <p14:creationId xmlns:p14="http://schemas.microsoft.com/office/powerpoint/2010/main" val="9842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2035-FB4B-0D40-5803-51543AEE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485A-AEBC-6229-24B2-A075E699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Manually check distributions (sanity check)</a:t>
            </a:r>
          </a:p>
          <a:p>
            <a:r>
              <a:rPr lang="en-GB" dirty="0"/>
              <a:t>Emotion recognition: </a:t>
            </a:r>
          </a:p>
          <a:p>
            <a:pPr lvl="1"/>
            <a:r>
              <a:rPr lang="en-GB" dirty="0"/>
              <a:t>try again if incorrect emotion</a:t>
            </a:r>
          </a:p>
          <a:p>
            <a:pPr lvl="1"/>
            <a:r>
              <a:rPr lang="en-GB" dirty="0"/>
              <a:t>Display accuracy as confusion matrix, each correct emotion with identified emotion</a:t>
            </a:r>
          </a:p>
          <a:p>
            <a:r>
              <a:rPr lang="en-GB" dirty="0"/>
              <a:t>Make sure every picture shows something in poster and report, links to motivation &amp; conclusion (consistent)</a:t>
            </a:r>
          </a:p>
        </p:txBody>
      </p:sp>
    </p:spTree>
    <p:extLst>
      <p:ext uri="{BB962C8B-B14F-4D97-AF65-F5344CB8AC3E}">
        <p14:creationId xmlns:p14="http://schemas.microsoft.com/office/powerpoint/2010/main" val="224870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706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LLMs and ToM week 6</vt:lpstr>
      <vt:lpstr>Adjustment to analysis</vt:lpstr>
      <vt:lpstr>Adjustment to analysis</vt:lpstr>
      <vt:lpstr>Variations of the analysis</vt:lpstr>
      <vt:lpstr>Analysis – User recognition</vt:lpstr>
      <vt:lpstr>Next steps – for my final 1.5 weeks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 Hallum</dc:creator>
  <cp:lastModifiedBy>Duncan Hallum</cp:lastModifiedBy>
  <cp:revision>23</cp:revision>
  <dcterms:created xsi:type="dcterms:W3CDTF">2025-08-04T09:41:36Z</dcterms:created>
  <dcterms:modified xsi:type="dcterms:W3CDTF">2025-08-04T11:01:48Z</dcterms:modified>
</cp:coreProperties>
</file>