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F6B14-9DEE-6E1B-F128-3E07C5C67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01456-6CFC-225D-1009-5A7FA74AB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844E8-0F7A-0CF4-A884-30777A1D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3DC4D-BB03-4358-A1E9-3DC94C10529B}" type="datetimeFigureOut">
              <a:rPr lang="en-GB" smtClean="0"/>
              <a:t>28/07/2025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D1D2C-F351-936C-761D-43C896703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CCF80-BCCB-7BCD-5083-6144E3E5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B8F2-268A-47F4-ADD1-B345163C5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06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8BF4-D46B-0E7A-9A22-90DAA841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6425C-2D71-1393-3DB1-A40E8B92D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9B3E6-49D6-C8FB-8583-397188EC9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3DC4D-BB03-4358-A1E9-3DC94C10529B}" type="datetimeFigureOut">
              <a:rPr lang="en-GB" smtClean="0"/>
              <a:t>28/07/2025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32B24-08A4-DBCC-B69C-9669062A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B1581-B50B-7BF8-0445-97B002EDD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B8F2-268A-47F4-ADD1-B345163C5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23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AAA4E9-295A-1CB4-99C0-4A07E6E7D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629DAA-9F11-603B-B6F0-20837EC20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DEDDD-D7D8-D992-E679-18758D15A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3DC4D-BB03-4358-A1E9-3DC94C10529B}" type="datetimeFigureOut">
              <a:rPr lang="en-GB" smtClean="0"/>
              <a:t>28/07/2025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291B4-F1AA-7B9A-25E3-15E5A085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A504F-56C4-B66A-30D7-C5EC398F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B8F2-268A-47F4-ADD1-B345163C5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23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6E829-D54E-D356-0DE3-26734B8C3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C06F6-51D6-1359-C9DB-8CFDA3D18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9F430-416D-2922-8E1B-CB738576E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3DC4D-BB03-4358-A1E9-3DC94C10529B}" type="datetimeFigureOut">
              <a:rPr lang="en-GB" smtClean="0"/>
              <a:t>28/07/2025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E479C-E5B1-0B16-8852-B2DB1103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08786-739A-F10D-2B29-31DB12EB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B8F2-268A-47F4-ADD1-B345163C5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4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4DF4-E37F-78B5-AC4A-B1D4EC7BD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6C423-DE32-D8CD-A9CA-876F7E298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CB27A-7743-77A5-7D75-224055AF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3DC4D-BB03-4358-A1E9-3DC94C10529B}" type="datetimeFigureOut">
              <a:rPr lang="en-GB" smtClean="0"/>
              <a:t>28/07/2025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C106A-D777-CE13-E681-9BCB23D69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F41C3-50C4-4521-0F47-5E92CD715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B8F2-268A-47F4-ADD1-B345163C5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84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87B3-664C-3217-7D3B-CDE09D8FB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95172-5D10-D2DB-4C65-5306CAD74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D1BF4-9C40-B4DF-A7CB-00F4A3F9A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A22C3-3228-36DC-A207-6BD3C0AE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3DC4D-BB03-4358-A1E9-3DC94C10529B}" type="datetimeFigureOut">
              <a:rPr lang="en-GB" smtClean="0"/>
              <a:t>28/07/2025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9327C-814A-31B6-D88B-7B38D21F6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F54CB-F178-E495-C9CD-921821057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B8F2-268A-47F4-ADD1-B345163C5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29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5F94-58AC-1177-1FD1-2F4FF3716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60D99-247D-5A75-AB84-9C73C5DB0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C26DB-958C-E5FA-EB3E-F81300ABC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127344-F115-7754-4A9B-7697001CB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89C84-DD44-6342-68D1-45374400F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EEF7B9-8E12-724B-56E1-C7CD9FA2A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3DC4D-BB03-4358-A1E9-3DC94C10529B}" type="datetimeFigureOut">
              <a:rPr lang="en-GB" smtClean="0"/>
              <a:t>28/07/2025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92E103-AF37-75C2-3136-EA5CFAE10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00CA1-DA21-4B46-B570-3D8C7E86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B8F2-268A-47F4-ADD1-B345163C5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68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6456-0B11-0EC9-9910-93ABF8902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3D560-5D2F-3388-B6A5-16FCBACC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3DC4D-BB03-4358-A1E9-3DC94C10529B}" type="datetimeFigureOut">
              <a:rPr lang="en-GB" smtClean="0"/>
              <a:t>28/07/2025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2DA16-AD3D-D8C6-0CEC-DDF5A53A5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7E16B5-5487-0871-4D99-AF9071A3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B8F2-268A-47F4-ADD1-B345163C5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539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13396F-E8B5-39F4-4A77-765FBD56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3DC4D-BB03-4358-A1E9-3DC94C10529B}" type="datetimeFigureOut">
              <a:rPr lang="en-GB" smtClean="0"/>
              <a:t>28/07/2025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A0F5A9-8C14-FE2A-3BF8-629718CD6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3702A-DDEA-6158-B498-5C47C1BB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B8F2-268A-47F4-ADD1-B345163C5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23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06993-543B-E696-9E8F-BA27A74A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9506E-E9A3-D03B-EC3C-909FF01F3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8AB48-13FF-4AFA-59B0-7F67609B0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98E56-045C-94CA-DBDE-D857731F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3DC4D-BB03-4358-A1E9-3DC94C10529B}" type="datetimeFigureOut">
              <a:rPr lang="en-GB" smtClean="0"/>
              <a:t>28/07/2025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AC62A-B1CD-E3DC-B770-81A62A56D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C6C27-C6A9-EECD-A836-10EB55BD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B8F2-268A-47F4-ADD1-B345163C5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9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45EA6-0623-E819-38EB-431152CFB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74B60-5F9E-9BCD-1802-FCB343F8F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6501D-9EBB-8177-9758-A04F805F9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AE931-5D6A-570C-A780-6755512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3DC4D-BB03-4358-A1E9-3DC94C10529B}" type="datetimeFigureOut">
              <a:rPr lang="en-GB" smtClean="0"/>
              <a:t>28/07/2025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1416F-6054-E6A9-C1EF-7F5D7199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2C3CE-F392-068D-34C3-A356B3CF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B8F2-268A-47F4-ADD1-B345163C5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59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F980A7-752F-2237-DFFE-DFCD7EBA2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0CD66-A8F6-EBEB-1631-A08DBF427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970FB-75FD-F909-0130-EA2716C3AD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D3DC4D-BB03-4358-A1E9-3DC94C10529B}" type="datetimeFigureOut">
              <a:rPr lang="en-GB" smtClean="0"/>
              <a:t>28/07/2025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AFADF-5822-429C-1131-CE2A52631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6331E-D800-D385-ABFB-62652961A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3BB8F2-268A-47F4-ADD1-B345163C5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31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8B2A-ED4E-20D2-ED16-0EF3C74634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LLMs and </a:t>
            </a:r>
            <a:r>
              <a:rPr lang="en-GB" dirty="0" err="1"/>
              <a:t>ToM</a:t>
            </a:r>
            <a:r>
              <a:rPr lang="en-GB" dirty="0"/>
              <a:t> – week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06628-1021-6A1F-ADB3-AAB2F54C63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975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75E14-530A-EE58-48FE-0405FDFED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test suite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96AED7-AB1A-6080-2301-A62F4F55B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771" y="2166982"/>
            <a:ext cx="9133114" cy="4164938"/>
          </a:xfrm>
        </p:spPr>
      </p:pic>
    </p:spTree>
    <p:extLst>
      <p:ext uri="{BB962C8B-B14F-4D97-AF65-F5344CB8AC3E}">
        <p14:creationId xmlns:p14="http://schemas.microsoft.com/office/powerpoint/2010/main" val="729332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43180-E715-8ED1-23F3-64FD914A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Adjustments to mental state belief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81629-C2C0-883A-D14F-0EB811576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each prompt, gen_belief_dist.py generates 3 belief distributions:</a:t>
            </a:r>
          </a:p>
          <a:p>
            <a:pPr lvl="1"/>
            <a:r>
              <a:rPr lang="en-GB" dirty="0"/>
              <a:t>System’s belief of User’s mental state</a:t>
            </a:r>
          </a:p>
          <a:p>
            <a:pPr lvl="1"/>
            <a:r>
              <a:rPr lang="en-GB" dirty="0"/>
              <a:t>System’s belief of other character’s mental state</a:t>
            </a:r>
          </a:p>
          <a:p>
            <a:pPr lvl="1"/>
            <a:r>
              <a:rPr lang="en-GB" dirty="0"/>
              <a:t>System’s belief of User’s belief of other character’s mental state</a:t>
            </a:r>
          </a:p>
          <a:p>
            <a:pPr lvl="1"/>
            <a:endParaRPr lang="en-GB" dirty="0"/>
          </a:p>
          <a:p>
            <a:r>
              <a:rPr lang="en-GB" dirty="0"/>
              <a:t>I now have 2 tests cases/batches, with separate sets of prompts:</a:t>
            </a:r>
          </a:p>
          <a:p>
            <a:pPr lvl="1"/>
            <a:r>
              <a:rPr lang="en-GB" dirty="0"/>
              <a:t>Jensen-Shannon Divergence</a:t>
            </a:r>
          </a:p>
          <a:p>
            <a:pPr lvl="1"/>
            <a:r>
              <a:rPr lang="en-GB" dirty="0"/>
              <a:t>Entropy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2994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32-084C-3D2C-8F03-5DBC91BEE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Jensen-Shannon Divergence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63E38-DC0F-A961-0FDA-D54F38E84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3 LLM generated sets of 10 prompts:</a:t>
            </a:r>
          </a:p>
          <a:p>
            <a:pPr lvl="1"/>
            <a:r>
              <a:rPr lang="en-GB" dirty="0"/>
              <a:t>Messages with positively correlated emotions between the User and other character, e.g. both stressed</a:t>
            </a:r>
          </a:p>
          <a:p>
            <a:pPr lvl="1"/>
            <a:r>
              <a:rPr lang="en-GB" dirty="0"/>
              <a:t>Messages with uncorrelated emotions between the User and other character</a:t>
            </a:r>
          </a:p>
          <a:p>
            <a:pPr lvl="1"/>
            <a:r>
              <a:rPr lang="en-GB" dirty="0"/>
              <a:t>Messages with negatively correlated emotions between the user and other character, e.g. user stressed other character happy</a:t>
            </a:r>
          </a:p>
          <a:p>
            <a:pPr lvl="1"/>
            <a:endParaRPr lang="en-GB" dirty="0"/>
          </a:p>
          <a:p>
            <a:r>
              <a:rPr lang="en-GB" dirty="0"/>
              <a:t>I calculate the JSD for all 3 pairs of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592149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B8A8-7C36-B80A-ECAE-758D00BED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Entropy 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D9CDA-B6B5-8BE4-04C0-6863CEA61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4 LLM generated sets of 10 prompts:</a:t>
            </a:r>
          </a:p>
          <a:p>
            <a:pPr lvl="1"/>
            <a:r>
              <a:rPr lang="en-GB" dirty="0"/>
              <a:t>User’s emotions explicit &amp; other character’s emotions explicit</a:t>
            </a:r>
          </a:p>
          <a:p>
            <a:pPr lvl="1"/>
            <a:r>
              <a:rPr lang="en-GB" dirty="0"/>
              <a:t>User’s emotions explicit &amp; other character’s emotions implicit</a:t>
            </a:r>
          </a:p>
          <a:p>
            <a:pPr lvl="1"/>
            <a:r>
              <a:rPr lang="en-GB" dirty="0"/>
              <a:t>User’s emotions implicit &amp; other character’s emotions explicit</a:t>
            </a:r>
          </a:p>
          <a:p>
            <a:pPr lvl="1"/>
            <a:r>
              <a:rPr lang="en-GB" dirty="0"/>
              <a:t>User’s emotions implicit &amp; other character’s emotions implicit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I calculate the entropy for each distribution</a:t>
            </a:r>
          </a:p>
        </p:txBody>
      </p:sp>
    </p:spTree>
    <p:extLst>
      <p:ext uri="{BB962C8B-B14F-4D97-AF65-F5344CB8AC3E}">
        <p14:creationId xmlns:p14="http://schemas.microsoft.com/office/powerpoint/2010/main" val="185499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1950F-52D8-02E8-99E7-005480C13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42526-D12C-7067-B85A-A1CED8A22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each individual prompt I display the 3 distributions as a bar chart, along with the statistics calculated: either JSD or entropy</a:t>
            </a:r>
          </a:p>
          <a:p>
            <a:r>
              <a:rPr lang="en-GB" dirty="0"/>
              <a:t>I then display the aggregated results as boxplots for each statistic:</a:t>
            </a:r>
          </a:p>
          <a:p>
            <a:pPr lvl="1"/>
            <a:r>
              <a:rPr lang="en-GB" dirty="0"/>
              <a:t>Each set of 10 prompts is plotted as a separate boxplot</a:t>
            </a:r>
          </a:p>
        </p:txBody>
      </p:sp>
    </p:spTree>
    <p:extLst>
      <p:ext uri="{BB962C8B-B14F-4D97-AF65-F5344CB8AC3E}">
        <p14:creationId xmlns:p14="http://schemas.microsoft.com/office/powerpoint/2010/main" val="1775059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3C96D-90E2-9D1F-D9CC-858274F7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3490C-EDB7-BE0D-F62D-158BD0AC8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Instead of correlation: aligned, or no guidance in prompt</a:t>
            </a:r>
          </a:p>
          <a:p>
            <a:pPr marL="0" indent="0">
              <a:buNone/>
            </a:pPr>
            <a:r>
              <a:rPr lang="en-GB" dirty="0"/>
              <a:t>Don’t describe expected outcome of prompt, only prompt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Or entropy: Plot 1 graph for 3 cases, combining subcases</a:t>
            </a:r>
          </a:p>
          <a:p>
            <a:pPr marL="0" indent="0">
              <a:buNone/>
            </a:pPr>
            <a:r>
              <a:rPr lang="en-GB" dirty="0"/>
              <a:t>Ask system to differentiate between 2 users with diff beliefs, e.g. 1 angry about something and 1 anxious</a:t>
            </a:r>
          </a:p>
          <a:p>
            <a:pPr marL="0" indent="0">
              <a:buNone/>
            </a:pPr>
            <a:r>
              <a:rPr lang="en-GB" dirty="0"/>
              <a:t>If null results, reduce # states, e.g. 3 or 2 (classifier)</a:t>
            </a:r>
          </a:p>
          <a:p>
            <a:pPr marL="0" indent="0">
              <a:buNone/>
            </a:pPr>
            <a:r>
              <a:rPr lang="en-GB" dirty="0"/>
              <a:t>Reduce emotions, clusters </a:t>
            </a:r>
            <a:r>
              <a:rPr lang="en-GB"/>
              <a:t>of similar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8438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8F6FD-89B2-4CA2-A5AB-35D0891F5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A3B2A-2307-6B9C-9F1C-BCC8F0FB2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712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321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LLMs and ToM – week 5</vt:lpstr>
      <vt:lpstr>Overview of test suite</vt:lpstr>
      <vt:lpstr>Adjustments to mental state belief analysis</vt:lpstr>
      <vt:lpstr>Jensen-Shannon Divergence</vt:lpstr>
      <vt:lpstr>Entropy test case</vt:lpstr>
      <vt:lpstr>Displaying results</vt:lpstr>
      <vt:lpstr>Results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Duncan Hallum</dc:creator>
  <cp:lastModifiedBy>Duncan Hallum</cp:lastModifiedBy>
  <cp:revision>17</cp:revision>
  <dcterms:created xsi:type="dcterms:W3CDTF">2025-07-28T09:25:45Z</dcterms:created>
  <dcterms:modified xsi:type="dcterms:W3CDTF">2025-07-28T11:00:32Z</dcterms:modified>
</cp:coreProperties>
</file>