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2" r:id="rId4"/>
    <p:sldId id="273" r:id="rId5"/>
    <p:sldId id="270" r:id="rId6"/>
    <p:sldId id="278" r:id="rId7"/>
    <p:sldId id="276" r:id="rId8"/>
    <p:sldId id="279" r:id="rId9"/>
    <p:sldId id="280" r:id="rId10"/>
    <p:sldId id="281" r:id="rId11"/>
    <p:sldId id="262"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C2001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160" d="100"/>
          <a:sy n="160" d="100"/>
        </p:scale>
        <p:origin x="18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E2E2-ABF3-44F8-AE88-C4AE981E1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35A72-9096-47B3-B143-59E1C845C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55C0BD-50A0-4BEC-B687-07BA162F8FB4}"/>
              </a:ext>
            </a:extLst>
          </p:cNvPr>
          <p:cNvSpPr>
            <a:spLocks noGrp="1"/>
          </p:cNvSpPr>
          <p:nvPr>
            <p:ph type="dt" sz="half" idx="10"/>
          </p:nvPr>
        </p:nvSpPr>
        <p:spPr/>
        <p:txBody>
          <a:bodyPr/>
          <a:lstStyle/>
          <a:p>
            <a:fld id="{43D9F887-C526-42E2-BE1C-7F1C55940A26}" type="datetimeFigureOut">
              <a:rPr lang="en-US" smtClean="0"/>
              <a:t>2/3/2020</a:t>
            </a:fld>
            <a:endParaRPr lang="en-US"/>
          </a:p>
        </p:txBody>
      </p:sp>
      <p:sp>
        <p:nvSpPr>
          <p:cNvPr id="5" name="Footer Placeholder 4">
            <a:extLst>
              <a:ext uri="{FF2B5EF4-FFF2-40B4-BE49-F238E27FC236}">
                <a16:creationId xmlns:a16="http://schemas.microsoft.com/office/drawing/2014/main" id="{4B16A354-CF09-4EBD-9D42-C1F0B08A1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A54EE-2E4B-4D9D-AB10-0EAEEA7F8AF5}"/>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17100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5819-1AB4-4A0E-98B2-697708961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638878-97F3-45F5-B4FE-BC8F10408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03DC4-10ED-448F-8653-0009B8A16F03}"/>
              </a:ext>
            </a:extLst>
          </p:cNvPr>
          <p:cNvSpPr>
            <a:spLocks noGrp="1"/>
          </p:cNvSpPr>
          <p:nvPr>
            <p:ph type="dt" sz="half" idx="10"/>
          </p:nvPr>
        </p:nvSpPr>
        <p:spPr/>
        <p:txBody>
          <a:bodyPr/>
          <a:lstStyle/>
          <a:p>
            <a:fld id="{43D9F887-C526-42E2-BE1C-7F1C55940A26}" type="datetimeFigureOut">
              <a:rPr lang="en-US" smtClean="0"/>
              <a:t>2/3/2020</a:t>
            </a:fld>
            <a:endParaRPr lang="en-US"/>
          </a:p>
        </p:txBody>
      </p:sp>
      <p:sp>
        <p:nvSpPr>
          <p:cNvPr id="5" name="Footer Placeholder 4">
            <a:extLst>
              <a:ext uri="{FF2B5EF4-FFF2-40B4-BE49-F238E27FC236}">
                <a16:creationId xmlns:a16="http://schemas.microsoft.com/office/drawing/2014/main" id="{CA8599F5-6649-4266-8AB3-FBC1C4465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BAD8-1D2D-4447-8A52-F365A38B19C3}"/>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7199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E8925-F3FC-4D97-B231-FE33D0B88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BEF66-2FE5-428A-A430-B836CAC2F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F4982-3275-4660-A70E-129468DBBFE5}"/>
              </a:ext>
            </a:extLst>
          </p:cNvPr>
          <p:cNvSpPr>
            <a:spLocks noGrp="1"/>
          </p:cNvSpPr>
          <p:nvPr>
            <p:ph type="dt" sz="half" idx="10"/>
          </p:nvPr>
        </p:nvSpPr>
        <p:spPr/>
        <p:txBody>
          <a:bodyPr/>
          <a:lstStyle/>
          <a:p>
            <a:fld id="{43D9F887-C526-42E2-BE1C-7F1C55940A26}" type="datetimeFigureOut">
              <a:rPr lang="en-US" smtClean="0"/>
              <a:t>2/3/2020</a:t>
            </a:fld>
            <a:endParaRPr lang="en-US"/>
          </a:p>
        </p:txBody>
      </p:sp>
      <p:sp>
        <p:nvSpPr>
          <p:cNvPr id="5" name="Footer Placeholder 4">
            <a:extLst>
              <a:ext uri="{FF2B5EF4-FFF2-40B4-BE49-F238E27FC236}">
                <a16:creationId xmlns:a16="http://schemas.microsoft.com/office/drawing/2014/main" id="{E46A684C-1041-4DB1-9ACF-8BCE36803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1DDE7-3734-41B6-93DA-753B04194739}"/>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8476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221-59B6-4B37-BE55-67205B754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B692D-1866-43FF-AA9A-7C0A3AB45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8543F-ED6E-4596-8114-E3BF1C862421}"/>
              </a:ext>
            </a:extLst>
          </p:cNvPr>
          <p:cNvSpPr>
            <a:spLocks noGrp="1"/>
          </p:cNvSpPr>
          <p:nvPr>
            <p:ph type="dt" sz="half" idx="10"/>
          </p:nvPr>
        </p:nvSpPr>
        <p:spPr/>
        <p:txBody>
          <a:bodyPr/>
          <a:lstStyle/>
          <a:p>
            <a:fld id="{43D9F887-C526-42E2-BE1C-7F1C55940A26}" type="datetimeFigureOut">
              <a:rPr lang="en-US" smtClean="0"/>
              <a:t>2/3/2020</a:t>
            </a:fld>
            <a:endParaRPr lang="en-US"/>
          </a:p>
        </p:txBody>
      </p:sp>
      <p:sp>
        <p:nvSpPr>
          <p:cNvPr id="5" name="Footer Placeholder 4">
            <a:extLst>
              <a:ext uri="{FF2B5EF4-FFF2-40B4-BE49-F238E27FC236}">
                <a16:creationId xmlns:a16="http://schemas.microsoft.com/office/drawing/2014/main" id="{EA0D4116-D030-4231-960D-F59E397BB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0FAE-CCC5-409D-AEC1-BF87C84BB7F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12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4D26-BC3F-4A98-B3F6-78E4512C9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5F21F3-B2D7-4FF3-8335-D7D91C9B3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6DFDC-F1B1-47A3-A66A-246D7EDECE6D}"/>
              </a:ext>
            </a:extLst>
          </p:cNvPr>
          <p:cNvSpPr>
            <a:spLocks noGrp="1"/>
          </p:cNvSpPr>
          <p:nvPr>
            <p:ph type="dt" sz="half" idx="10"/>
          </p:nvPr>
        </p:nvSpPr>
        <p:spPr/>
        <p:txBody>
          <a:bodyPr/>
          <a:lstStyle/>
          <a:p>
            <a:fld id="{43D9F887-C526-42E2-BE1C-7F1C55940A26}" type="datetimeFigureOut">
              <a:rPr lang="en-US" smtClean="0"/>
              <a:t>2/3/2020</a:t>
            </a:fld>
            <a:endParaRPr lang="en-US"/>
          </a:p>
        </p:txBody>
      </p:sp>
      <p:sp>
        <p:nvSpPr>
          <p:cNvPr id="5" name="Footer Placeholder 4">
            <a:extLst>
              <a:ext uri="{FF2B5EF4-FFF2-40B4-BE49-F238E27FC236}">
                <a16:creationId xmlns:a16="http://schemas.microsoft.com/office/drawing/2014/main" id="{0DE998DE-2415-41F7-ACD1-07DDBB089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479ED-F24A-4E93-94E3-22996BA27CDB}"/>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15294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B7A1-0F47-45DE-9417-C0ACAA873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B6CF9-4F29-431A-A972-04DEE54F6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1F8B7-0C93-4ECC-A824-68604C2F5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C2EF9-77D2-49F9-A9D5-97686149EB1E}"/>
              </a:ext>
            </a:extLst>
          </p:cNvPr>
          <p:cNvSpPr>
            <a:spLocks noGrp="1"/>
          </p:cNvSpPr>
          <p:nvPr>
            <p:ph type="dt" sz="half" idx="10"/>
          </p:nvPr>
        </p:nvSpPr>
        <p:spPr/>
        <p:txBody>
          <a:bodyPr/>
          <a:lstStyle/>
          <a:p>
            <a:fld id="{43D9F887-C526-42E2-BE1C-7F1C55940A26}" type="datetimeFigureOut">
              <a:rPr lang="en-US" smtClean="0"/>
              <a:t>2/3/2020</a:t>
            </a:fld>
            <a:endParaRPr lang="en-US"/>
          </a:p>
        </p:txBody>
      </p:sp>
      <p:sp>
        <p:nvSpPr>
          <p:cNvPr id="6" name="Footer Placeholder 5">
            <a:extLst>
              <a:ext uri="{FF2B5EF4-FFF2-40B4-BE49-F238E27FC236}">
                <a16:creationId xmlns:a16="http://schemas.microsoft.com/office/drawing/2014/main" id="{5B2A2AEB-B7CC-4620-BEFB-2C8FF8E3B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013-A61A-4611-8735-66F3B79E8BE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269667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832C-A37E-49A2-91FE-80B8A372FD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BE8012-7E40-4EA8-9ED3-A188799F4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001A-F7AB-4947-BD28-91919DF38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BFEA8B-E316-4567-BEC0-E9943FD26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B5B1F4-9165-4676-A90F-8C6A79F66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C308D4-A841-4D10-8C7A-E1CCE8E3167F}"/>
              </a:ext>
            </a:extLst>
          </p:cNvPr>
          <p:cNvSpPr>
            <a:spLocks noGrp="1"/>
          </p:cNvSpPr>
          <p:nvPr>
            <p:ph type="dt" sz="half" idx="10"/>
          </p:nvPr>
        </p:nvSpPr>
        <p:spPr/>
        <p:txBody>
          <a:bodyPr/>
          <a:lstStyle/>
          <a:p>
            <a:fld id="{43D9F887-C526-42E2-BE1C-7F1C55940A26}" type="datetimeFigureOut">
              <a:rPr lang="en-US" smtClean="0"/>
              <a:t>2/3/2020</a:t>
            </a:fld>
            <a:endParaRPr lang="en-US"/>
          </a:p>
        </p:txBody>
      </p:sp>
      <p:sp>
        <p:nvSpPr>
          <p:cNvPr id="8" name="Footer Placeholder 7">
            <a:extLst>
              <a:ext uri="{FF2B5EF4-FFF2-40B4-BE49-F238E27FC236}">
                <a16:creationId xmlns:a16="http://schemas.microsoft.com/office/drawing/2014/main" id="{DEF3E596-B169-4442-A2DF-A2F6F96E1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75DD3-A85A-40A9-855A-AA26B4FAB507}"/>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4625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7D93-B853-4C4D-9416-3788E0053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06DF4A-42D2-47C9-A893-1BECB8A5B5EE}"/>
              </a:ext>
            </a:extLst>
          </p:cNvPr>
          <p:cNvSpPr>
            <a:spLocks noGrp="1"/>
          </p:cNvSpPr>
          <p:nvPr>
            <p:ph type="dt" sz="half" idx="10"/>
          </p:nvPr>
        </p:nvSpPr>
        <p:spPr/>
        <p:txBody>
          <a:bodyPr/>
          <a:lstStyle/>
          <a:p>
            <a:fld id="{43D9F887-C526-42E2-BE1C-7F1C55940A26}" type="datetimeFigureOut">
              <a:rPr lang="en-US" smtClean="0"/>
              <a:t>2/3/2020</a:t>
            </a:fld>
            <a:endParaRPr lang="en-US"/>
          </a:p>
        </p:txBody>
      </p:sp>
      <p:sp>
        <p:nvSpPr>
          <p:cNvPr id="4" name="Footer Placeholder 3">
            <a:extLst>
              <a:ext uri="{FF2B5EF4-FFF2-40B4-BE49-F238E27FC236}">
                <a16:creationId xmlns:a16="http://schemas.microsoft.com/office/drawing/2014/main" id="{20489B84-5425-4C69-B267-B2E2C16D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6938C4-4A73-44DA-8E4B-E33488A68AA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38259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47436-FBE1-4F1D-9422-62565779B540}"/>
              </a:ext>
            </a:extLst>
          </p:cNvPr>
          <p:cNvSpPr>
            <a:spLocks noGrp="1"/>
          </p:cNvSpPr>
          <p:nvPr>
            <p:ph type="dt" sz="half" idx="10"/>
          </p:nvPr>
        </p:nvSpPr>
        <p:spPr/>
        <p:txBody>
          <a:bodyPr/>
          <a:lstStyle/>
          <a:p>
            <a:fld id="{43D9F887-C526-42E2-BE1C-7F1C55940A26}" type="datetimeFigureOut">
              <a:rPr lang="en-US" smtClean="0"/>
              <a:t>2/3/2020</a:t>
            </a:fld>
            <a:endParaRPr lang="en-US"/>
          </a:p>
        </p:txBody>
      </p:sp>
      <p:sp>
        <p:nvSpPr>
          <p:cNvPr id="3" name="Footer Placeholder 2">
            <a:extLst>
              <a:ext uri="{FF2B5EF4-FFF2-40B4-BE49-F238E27FC236}">
                <a16:creationId xmlns:a16="http://schemas.microsoft.com/office/drawing/2014/main" id="{DEB7181B-E789-4783-8C4A-4C56103E3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0BFF8-AD6A-42B9-AF0A-45C08B219AAC}"/>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120312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CC449-AA78-46AD-A676-3FA28DF65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F721B2-8ADE-4A75-A661-82CBCEFD88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235E7-7775-4F3E-8106-B9EFB2825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9688B-3715-4451-9119-D445F146DF55}"/>
              </a:ext>
            </a:extLst>
          </p:cNvPr>
          <p:cNvSpPr>
            <a:spLocks noGrp="1"/>
          </p:cNvSpPr>
          <p:nvPr>
            <p:ph type="dt" sz="half" idx="10"/>
          </p:nvPr>
        </p:nvSpPr>
        <p:spPr/>
        <p:txBody>
          <a:bodyPr/>
          <a:lstStyle/>
          <a:p>
            <a:fld id="{43D9F887-C526-42E2-BE1C-7F1C55940A26}" type="datetimeFigureOut">
              <a:rPr lang="en-US" smtClean="0"/>
              <a:t>2/3/2020</a:t>
            </a:fld>
            <a:endParaRPr lang="en-US"/>
          </a:p>
        </p:txBody>
      </p:sp>
      <p:sp>
        <p:nvSpPr>
          <p:cNvPr id="6" name="Footer Placeholder 5">
            <a:extLst>
              <a:ext uri="{FF2B5EF4-FFF2-40B4-BE49-F238E27FC236}">
                <a16:creationId xmlns:a16="http://schemas.microsoft.com/office/drawing/2014/main" id="{54BE4F72-ABFA-4198-A0B5-969751369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8D43-2D60-4B5F-B7CA-2E47AA2492B0}"/>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1041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70C4-1764-4B92-8401-F4525A5FB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02CD55-9AAE-46F8-AC3D-EC798BCB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CB266-283C-405A-BDE5-5F8E4E8A7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BB9EE-B23C-4C75-89CB-B23F6BA4C7F0}"/>
              </a:ext>
            </a:extLst>
          </p:cNvPr>
          <p:cNvSpPr>
            <a:spLocks noGrp="1"/>
          </p:cNvSpPr>
          <p:nvPr>
            <p:ph type="dt" sz="half" idx="10"/>
          </p:nvPr>
        </p:nvSpPr>
        <p:spPr/>
        <p:txBody>
          <a:bodyPr/>
          <a:lstStyle/>
          <a:p>
            <a:fld id="{43D9F887-C526-42E2-BE1C-7F1C55940A26}" type="datetimeFigureOut">
              <a:rPr lang="en-US" smtClean="0"/>
              <a:t>2/3/2020</a:t>
            </a:fld>
            <a:endParaRPr lang="en-US"/>
          </a:p>
        </p:txBody>
      </p:sp>
      <p:sp>
        <p:nvSpPr>
          <p:cNvPr id="6" name="Footer Placeholder 5">
            <a:extLst>
              <a:ext uri="{FF2B5EF4-FFF2-40B4-BE49-F238E27FC236}">
                <a16:creationId xmlns:a16="http://schemas.microsoft.com/office/drawing/2014/main" id="{16B943D2-E1A9-4F68-80AC-5753E18A0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209D9-3160-43C3-AFF0-DD8CAB91B2A8}"/>
              </a:ext>
            </a:extLst>
          </p:cNvPr>
          <p:cNvSpPr>
            <a:spLocks noGrp="1"/>
          </p:cNvSpPr>
          <p:nvPr>
            <p:ph type="sldNum" sz="quarter" idx="12"/>
          </p:nvPr>
        </p:nvSpPr>
        <p:spPr/>
        <p:txBody>
          <a:bodyPr/>
          <a:lstStyle/>
          <a:p>
            <a:fld id="{B6209339-AE5B-4BAC-BA28-3B15E3D20718}" type="slidenum">
              <a:rPr lang="en-US" smtClean="0"/>
              <a:t>‹#›</a:t>
            </a:fld>
            <a:endParaRPr lang="en-US"/>
          </a:p>
        </p:txBody>
      </p:sp>
    </p:spTree>
    <p:extLst>
      <p:ext uri="{BB962C8B-B14F-4D97-AF65-F5344CB8AC3E}">
        <p14:creationId xmlns:p14="http://schemas.microsoft.com/office/powerpoint/2010/main" val="423165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37C1B-7546-416C-AE6D-18B5776E1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C613F-3CB3-45C3-A54C-A9A707CE2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3425-C32F-4155-8A5E-E7A7AB73B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9F887-C526-42E2-BE1C-7F1C55940A26}" type="datetimeFigureOut">
              <a:rPr lang="en-US" smtClean="0"/>
              <a:t>2/3/2020</a:t>
            </a:fld>
            <a:endParaRPr lang="en-US"/>
          </a:p>
        </p:txBody>
      </p:sp>
      <p:sp>
        <p:nvSpPr>
          <p:cNvPr id="5" name="Footer Placeholder 4">
            <a:extLst>
              <a:ext uri="{FF2B5EF4-FFF2-40B4-BE49-F238E27FC236}">
                <a16:creationId xmlns:a16="http://schemas.microsoft.com/office/drawing/2014/main" id="{A13D9EC3-72FE-4D9C-9D7B-B7251FD5E1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78C36A-C09D-47A4-824C-AFBDECAF9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9339-AE5B-4BAC-BA28-3B15E3D20718}" type="slidenum">
              <a:rPr lang="en-US" smtClean="0"/>
              <a:t>‹#›</a:t>
            </a:fld>
            <a:endParaRPr lang="en-US"/>
          </a:p>
        </p:txBody>
      </p:sp>
    </p:spTree>
    <p:extLst>
      <p:ext uri="{BB962C8B-B14F-4D97-AF65-F5344CB8AC3E}">
        <p14:creationId xmlns:p14="http://schemas.microsoft.com/office/powerpoint/2010/main" val="252165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907859" y="557799"/>
            <a:ext cx="10214070" cy="1008552"/>
          </a:xfrm>
        </p:spPr>
        <p:txBody>
          <a:bodyPr>
            <a:normAutofit fontScale="90000"/>
          </a:bodyPr>
          <a:lstStyle/>
          <a:p>
            <a:r>
              <a:rPr lang="en-US" b="1" dirty="0"/>
              <a:t>This Experiment Was Created Using</a:t>
            </a:r>
          </a:p>
        </p:txBody>
      </p:sp>
      <p:pic>
        <p:nvPicPr>
          <p:cNvPr id="16" name="Picture 15" descr="A picture containing object, clock&#10;&#10;Description automatically generated">
            <a:extLst>
              <a:ext uri="{FF2B5EF4-FFF2-40B4-BE49-F238E27FC236}">
                <a16:creationId xmlns:a16="http://schemas.microsoft.com/office/drawing/2014/main" id="{967EBCEF-1733-451B-8A52-366F67968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193" y="2477527"/>
            <a:ext cx="7959403" cy="2210945"/>
          </a:xfrm>
          <a:prstGeom prst="rect">
            <a:avLst/>
          </a:prstGeom>
        </p:spPr>
      </p:pic>
    </p:spTree>
    <p:extLst>
      <p:ext uri="{BB962C8B-B14F-4D97-AF65-F5344CB8AC3E}">
        <p14:creationId xmlns:p14="http://schemas.microsoft.com/office/powerpoint/2010/main" val="201307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Find</a:t>
            </a:r>
          </a:p>
        </p:txBody>
      </p:sp>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713" y="1371596"/>
            <a:ext cx="2990094" cy="4114808"/>
          </a:xfrm>
          <a:prstGeom prst="rect">
            <a:avLst/>
          </a:prstGeom>
        </p:spPr>
      </p:pic>
    </p:spTree>
    <p:extLst>
      <p:ext uri="{BB962C8B-B14F-4D97-AF65-F5344CB8AC3E}">
        <p14:creationId xmlns:p14="http://schemas.microsoft.com/office/powerpoint/2010/main" val="131524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a:bodyPr>
          <a:lstStyle/>
          <a:p>
            <a:pPr algn="ctr"/>
            <a:r>
              <a:rPr lang="en-US" b="1" dirty="0"/>
              <a:t>Great Work!</a:t>
            </a:r>
            <a:br>
              <a:rPr lang="en-US" dirty="0"/>
            </a:br>
            <a:br>
              <a:rPr lang="en-US" dirty="0"/>
            </a:br>
            <a:r>
              <a:rPr lang="en-US" dirty="0"/>
              <a:t>You’ve completed the experiment!</a:t>
            </a:r>
          </a:p>
        </p:txBody>
      </p:sp>
    </p:spTree>
    <p:extLst>
      <p:ext uri="{BB962C8B-B14F-4D97-AF65-F5344CB8AC3E}">
        <p14:creationId xmlns:p14="http://schemas.microsoft.com/office/powerpoint/2010/main" val="44800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E5E-9252-4150-97C4-51C3C2C38837}"/>
              </a:ext>
            </a:extLst>
          </p:cNvPr>
          <p:cNvSpPr>
            <a:spLocks noGrp="1"/>
          </p:cNvSpPr>
          <p:nvPr>
            <p:ph type="title"/>
          </p:nvPr>
        </p:nvSpPr>
        <p:spPr>
          <a:xfrm>
            <a:off x="838200" y="1960306"/>
            <a:ext cx="10515600" cy="2343056"/>
          </a:xfrm>
        </p:spPr>
        <p:txBody>
          <a:bodyPr>
            <a:normAutofit/>
          </a:bodyPr>
          <a:lstStyle/>
          <a:p>
            <a:pPr algn="ctr"/>
            <a:r>
              <a:rPr lang="en-US" b="1" dirty="0"/>
              <a:t>Locate the Cube!!</a:t>
            </a:r>
            <a:br>
              <a:rPr lang="en-US" b="1" dirty="0"/>
            </a:br>
            <a:r>
              <a:rPr lang="en-US" dirty="0"/>
              <a:t>Note: Sometimes it will be invisible!</a:t>
            </a:r>
          </a:p>
        </p:txBody>
      </p:sp>
    </p:spTree>
    <p:extLst>
      <p:ext uri="{BB962C8B-B14F-4D97-AF65-F5344CB8AC3E}">
        <p14:creationId xmlns:p14="http://schemas.microsoft.com/office/powerpoint/2010/main" val="271993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Instructions</a:t>
            </a:r>
          </a:p>
        </p:txBody>
      </p:sp>
      <p:sp>
        <p:nvSpPr>
          <p:cNvPr id="3" name="Subtitle 2">
            <a:extLst>
              <a:ext uri="{FF2B5EF4-FFF2-40B4-BE49-F238E27FC236}">
                <a16:creationId xmlns:a16="http://schemas.microsoft.com/office/drawing/2014/main" id="{F8B00C3E-1CAD-428D-B24A-C7DC560830D1}"/>
              </a:ext>
            </a:extLst>
          </p:cNvPr>
          <p:cNvSpPr>
            <a:spLocks noGrp="1"/>
          </p:cNvSpPr>
          <p:nvPr>
            <p:ph type="subTitle" idx="1"/>
          </p:nvPr>
        </p:nvSpPr>
        <p:spPr>
          <a:xfrm>
            <a:off x="35318" y="1334807"/>
            <a:ext cx="12024557" cy="1239641"/>
          </a:xfrm>
        </p:spPr>
        <p:txBody>
          <a:bodyPr>
            <a:normAutofit/>
          </a:bodyPr>
          <a:lstStyle/>
          <a:p>
            <a:r>
              <a:rPr lang="en-US" dirty="0"/>
              <a:t>In this experiment, you will be placed into a 3D environment and your task is to find and collect the following items as fast as you can! To collect an item simply walk into it. When you collect and item you will hear the item’s sound.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29" y="3744684"/>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726" y="3071420"/>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77" y="2639106"/>
            <a:ext cx="2990094" cy="4114808"/>
          </a:xfrm>
          <a:prstGeom prst="rect">
            <a:avLst/>
          </a:prstGeom>
        </p:spPr>
      </p:pic>
      <p:grpSp>
        <p:nvGrpSpPr>
          <p:cNvPr id="8" name="Group 7">
            <a:extLst>
              <a:ext uri="{FF2B5EF4-FFF2-40B4-BE49-F238E27FC236}">
                <a16:creationId xmlns:a16="http://schemas.microsoft.com/office/drawing/2014/main" id="{032BFD6A-3C3A-4E70-BF58-15FE1B3970A4}"/>
              </a:ext>
            </a:extLst>
          </p:cNvPr>
          <p:cNvGrpSpPr/>
          <p:nvPr/>
        </p:nvGrpSpPr>
        <p:grpSpPr>
          <a:xfrm>
            <a:off x="916083" y="2412087"/>
            <a:ext cx="1780933" cy="914400"/>
            <a:chOff x="844972" y="2719513"/>
            <a:chExt cx="1780933" cy="914400"/>
          </a:xfrm>
        </p:grpSpPr>
        <p:pic>
          <p:nvPicPr>
            <p:cNvPr id="6" name="Graphic 5" descr="Music notes">
              <a:extLst>
                <a:ext uri="{FF2B5EF4-FFF2-40B4-BE49-F238E27FC236}">
                  <a16:creationId xmlns:a16="http://schemas.microsoft.com/office/drawing/2014/main" id="{84EA5919-EDC1-49FF-BB29-F2B2A40078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4972" y="2719513"/>
              <a:ext cx="914400" cy="914400"/>
            </a:xfrm>
            <a:prstGeom prst="rect">
              <a:avLst/>
            </a:prstGeom>
          </p:spPr>
        </p:pic>
        <p:sp>
          <p:nvSpPr>
            <p:cNvPr id="7" name="TextBox 6">
              <a:extLst>
                <a:ext uri="{FF2B5EF4-FFF2-40B4-BE49-F238E27FC236}">
                  <a16:creationId xmlns:a16="http://schemas.microsoft.com/office/drawing/2014/main" id="{BE2FED00-8307-4B90-8681-BE460FEE6D5E}"/>
                </a:ext>
              </a:extLst>
            </p:cNvPr>
            <p:cNvSpPr txBox="1"/>
            <p:nvPr/>
          </p:nvSpPr>
          <p:spPr>
            <a:xfrm>
              <a:off x="1692636" y="2992047"/>
              <a:ext cx="933269" cy="369332"/>
            </a:xfrm>
            <a:prstGeom prst="rect">
              <a:avLst/>
            </a:prstGeom>
            <a:noFill/>
          </p:spPr>
          <p:txBody>
            <a:bodyPr wrap="none" rtlCol="0">
              <a:spAutoFit/>
            </a:bodyPr>
            <a:lstStyle/>
            <a:p>
              <a:r>
                <a:rPr lang="en-US" b="1" dirty="0">
                  <a:solidFill>
                    <a:srgbClr val="C20010"/>
                  </a:solidFill>
                </a:rPr>
                <a:t>Chomp!</a:t>
              </a:r>
            </a:p>
          </p:txBody>
        </p:sp>
      </p:grpSp>
      <p:grpSp>
        <p:nvGrpSpPr>
          <p:cNvPr id="9" name="Group 8">
            <a:extLst>
              <a:ext uri="{FF2B5EF4-FFF2-40B4-BE49-F238E27FC236}">
                <a16:creationId xmlns:a16="http://schemas.microsoft.com/office/drawing/2014/main" id="{406B6882-AC3A-475A-9536-FE3839C93D74}"/>
              </a:ext>
            </a:extLst>
          </p:cNvPr>
          <p:cNvGrpSpPr/>
          <p:nvPr/>
        </p:nvGrpSpPr>
        <p:grpSpPr>
          <a:xfrm>
            <a:off x="5044260" y="2412087"/>
            <a:ext cx="2103479" cy="914400"/>
            <a:chOff x="4973149" y="2394870"/>
            <a:chExt cx="2103479" cy="914400"/>
          </a:xfrm>
        </p:grpSpPr>
        <p:pic>
          <p:nvPicPr>
            <p:cNvPr id="10" name="Graphic 9" descr="Music notes">
              <a:extLst>
                <a:ext uri="{FF2B5EF4-FFF2-40B4-BE49-F238E27FC236}">
                  <a16:creationId xmlns:a16="http://schemas.microsoft.com/office/drawing/2014/main" id="{EA9E07D4-D8FC-428E-9C03-4E5233C767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73149" y="2394870"/>
              <a:ext cx="914400" cy="914400"/>
            </a:xfrm>
            <a:prstGeom prst="rect">
              <a:avLst/>
            </a:prstGeom>
          </p:spPr>
        </p:pic>
        <p:sp>
          <p:nvSpPr>
            <p:cNvPr id="12" name="TextBox 11">
              <a:extLst>
                <a:ext uri="{FF2B5EF4-FFF2-40B4-BE49-F238E27FC236}">
                  <a16:creationId xmlns:a16="http://schemas.microsoft.com/office/drawing/2014/main" id="{15788AE2-8C23-48A5-BDCD-910798B1738F}"/>
                </a:ext>
              </a:extLst>
            </p:cNvPr>
            <p:cNvSpPr txBox="1"/>
            <p:nvPr/>
          </p:nvSpPr>
          <p:spPr>
            <a:xfrm>
              <a:off x="5886879" y="2667404"/>
              <a:ext cx="1189749" cy="369332"/>
            </a:xfrm>
            <a:prstGeom prst="rect">
              <a:avLst/>
            </a:prstGeom>
            <a:noFill/>
          </p:spPr>
          <p:txBody>
            <a:bodyPr wrap="none" rtlCol="0">
              <a:spAutoFit/>
            </a:bodyPr>
            <a:lstStyle/>
            <a:p>
              <a:r>
                <a:rPr lang="en-US" b="1" dirty="0">
                  <a:solidFill>
                    <a:srgbClr val="548235"/>
                  </a:solidFill>
                </a:rPr>
                <a:t>Cha-ching!</a:t>
              </a:r>
            </a:p>
          </p:txBody>
        </p:sp>
      </p:grpSp>
      <p:grpSp>
        <p:nvGrpSpPr>
          <p:cNvPr id="11" name="Group 10">
            <a:extLst>
              <a:ext uri="{FF2B5EF4-FFF2-40B4-BE49-F238E27FC236}">
                <a16:creationId xmlns:a16="http://schemas.microsoft.com/office/drawing/2014/main" id="{0259056B-035B-4F79-80AD-9579EC592640}"/>
              </a:ext>
            </a:extLst>
          </p:cNvPr>
          <p:cNvGrpSpPr/>
          <p:nvPr/>
        </p:nvGrpSpPr>
        <p:grpSpPr>
          <a:xfrm>
            <a:off x="9033727" y="2412087"/>
            <a:ext cx="1565161" cy="914400"/>
            <a:chOff x="9445325" y="2262313"/>
            <a:chExt cx="1565161" cy="914400"/>
          </a:xfrm>
        </p:grpSpPr>
        <p:pic>
          <p:nvPicPr>
            <p:cNvPr id="13" name="Graphic 12" descr="Music notes">
              <a:extLst>
                <a:ext uri="{FF2B5EF4-FFF2-40B4-BE49-F238E27FC236}">
                  <a16:creationId xmlns:a16="http://schemas.microsoft.com/office/drawing/2014/main" id="{F1EE2B45-17AB-4363-8312-FF2FD37D89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5325" y="2262313"/>
              <a:ext cx="914400" cy="914400"/>
            </a:xfrm>
            <a:prstGeom prst="rect">
              <a:avLst/>
            </a:prstGeom>
          </p:spPr>
        </p:pic>
        <p:sp>
          <p:nvSpPr>
            <p:cNvPr id="15" name="TextBox 14">
              <a:extLst>
                <a:ext uri="{FF2B5EF4-FFF2-40B4-BE49-F238E27FC236}">
                  <a16:creationId xmlns:a16="http://schemas.microsoft.com/office/drawing/2014/main" id="{FD04E750-279A-405A-81FE-90101CC06B01}"/>
                </a:ext>
              </a:extLst>
            </p:cNvPr>
            <p:cNvSpPr txBox="1"/>
            <p:nvPr/>
          </p:nvSpPr>
          <p:spPr>
            <a:xfrm>
              <a:off x="10300035" y="2534847"/>
              <a:ext cx="710451" cy="369332"/>
            </a:xfrm>
            <a:prstGeom prst="rect">
              <a:avLst/>
            </a:prstGeom>
            <a:noFill/>
          </p:spPr>
          <p:txBody>
            <a:bodyPr wrap="none" rtlCol="0">
              <a:spAutoFit/>
            </a:bodyPr>
            <a:lstStyle/>
            <a:p>
              <a:r>
                <a:rPr lang="en-US" b="1" dirty="0">
                  <a:solidFill>
                    <a:schemeClr val="accent5"/>
                  </a:solidFill>
                </a:rPr>
                <a:t>Gulp!</a:t>
              </a:r>
            </a:p>
          </p:txBody>
        </p:sp>
      </p:grpSp>
    </p:spTree>
    <p:extLst>
      <p:ext uri="{BB962C8B-B14F-4D97-AF65-F5344CB8AC3E}">
        <p14:creationId xmlns:p14="http://schemas.microsoft.com/office/powerpoint/2010/main" val="383966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233299"/>
            <a:ext cx="9144000" cy="1008552"/>
          </a:xfrm>
        </p:spPr>
        <p:txBody>
          <a:bodyPr/>
          <a:lstStyle/>
          <a:p>
            <a:r>
              <a:rPr lang="en-US" b="1" dirty="0"/>
              <a:t>Find Both!</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990" y="2669921"/>
            <a:ext cx="2857500" cy="2857500"/>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237" y="1486168"/>
            <a:ext cx="2990094" cy="4114808"/>
          </a:xfrm>
          <a:prstGeom prst="rect">
            <a:avLst/>
          </a:prstGeom>
        </p:spPr>
      </p:pic>
    </p:spTree>
    <p:extLst>
      <p:ext uri="{BB962C8B-B14F-4D97-AF65-F5344CB8AC3E}">
        <p14:creationId xmlns:p14="http://schemas.microsoft.com/office/powerpoint/2010/main" val="165676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51FEA-921D-4AA3-A4BC-97F430492528}"/>
              </a:ext>
            </a:extLst>
          </p:cNvPr>
          <p:cNvSpPr>
            <a:spLocks noGrp="1"/>
          </p:cNvSpPr>
          <p:nvPr>
            <p:ph type="subTitle" idx="1"/>
          </p:nvPr>
        </p:nvSpPr>
        <p:spPr>
          <a:xfrm>
            <a:off x="1524000" y="581072"/>
            <a:ext cx="9144000" cy="2062599"/>
          </a:xfrm>
        </p:spPr>
        <p:txBody>
          <a:bodyPr>
            <a:normAutofit/>
          </a:bodyPr>
          <a:lstStyle/>
          <a:p>
            <a:r>
              <a:rPr lang="en-US" sz="3600" b="1" dirty="0"/>
              <a:t>MOVEMENT CONTROLS</a:t>
            </a:r>
          </a:p>
          <a:p>
            <a:r>
              <a:rPr lang="en-US" dirty="0"/>
              <a:t>To navigate the environment, use the </a:t>
            </a:r>
            <a:r>
              <a:rPr lang="en-US" b="1" dirty="0"/>
              <a:t>Up-Arrow </a:t>
            </a:r>
            <a:r>
              <a:rPr lang="en-US" dirty="0"/>
              <a:t>to</a:t>
            </a:r>
            <a:r>
              <a:rPr lang="en-US" b="1" dirty="0"/>
              <a:t> move forward</a:t>
            </a:r>
            <a:r>
              <a:rPr lang="en-US" dirty="0"/>
              <a:t>, the</a:t>
            </a:r>
            <a:r>
              <a:rPr lang="en-US" b="1" dirty="0"/>
              <a:t> Down-Arrow </a:t>
            </a:r>
            <a:r>
              <a:rPr lang="en-US" dirty="0"/>
              <a:t>to</a:t>
            </a:r>
            <a:r>
              <a:rPr lang="en-US" b="1" dirty="0"/>
              <a:t> move backwards</a:t>
            </a:r>
            <a:r>
              <a:rPr lang="en-US" dirty="0"/>
              <a:t> and the </a:t>
            </a:r>
            <a:r>
              <a:rPr lang="en-US" b="1" dirty="0"/>
              <a:t>Left-Arrow</a:t>
            </a:r>
            <a:r>
              <a:rPr lang="en-US" dirty="0"/>
              <a:t> and </a:t>
            </a:r>
            <a:r>
              <a:rPr lang="en-US" b="1" dirty="0"/>
              <a:t>Right-Arrow</a:t>
            </a:r>
            <a:r>
              <a:rPr lang="en-US" dirty="0"/>
              <a:t> to </a:t>
            </a:r>
            <a:r>
              <a:rPr lang="en-US" b="1" dirty="0"/>
              <a:t>rotate</a:t>
            </a:r>
            <a:r>
              <a:rPr lang="en-US" dirty="0"/>
              <a:t>.</a:t>
            </a:r>
            <a:r>
              <a:rPr lang="en-US" b="1" dirty="0"/>
              <a:t> </a:t>
            </a:r>
          </a:p>
        </p:txBody>
      </p:sp>
      <p:grpSp>
        <p:nvGrpSpPr>
          <p:cNvPr id="10" name="Group 9">
            <a:extLst>
              <a:ext uri="{FF2B5EF4-FFF2-40B4-BE49-F238E27FC236}">
                <a16:creationId xmlns:a16="http://schemas.microsoft.com/office/drawing/2014/main" id="{3CBB7903-5AED-4A5E-9E3A-8ECC7F2C32B2}"/>
              </a:ext>
            </a:extLst>
          </p:cNvPr>
          <p:cNvGrpSpPr/>
          <p:nvPr/>
        </p:nvGrpSpPr>
        <p:grpSpPr>
          <a:xfrm>
            <a:off x="4069308" y="2792103"/>
            <a:ext cx="4053385" cy="2817974"/>
            <a:chOff x="4069308" y="3429000"/>
            <a:chExt cx="4053385" cy="2817974"/>
          </a:xfrm>
        </p:grpSpPr>
        <p:pic>
          <p:nvPicPr>
            <p:cNvPr id="11" name="Picture 2" descr="Image result for arrow keys keyboard">
              <a:extLst>
                <a:ext uri="{FF2B5EF4-FFF2-40B4-BE49-F238E27FC236}">
                  <a16:creationId xmlns:a16="http://schemas.microsoft.com/office/drawing/2014/main" id="{4A4E17FA-5C08-4188-8056-6C6BA927F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435" y="3575845"/>
              <a:ext cx="2671129" cy="267112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931F61-589B-4799-934B-275B6EF30B25}"/>
                </a:ext>
              </a:extLst>
            </p:cNvPr>
            <p:cNvSpPr txBox="1"/>
            <p:nvPr/>
          </p:nvSpPr>
          <p:spPr>
            <a:xfrm>
              <a:off x="5615282" y="3429000"/>
              <a:ext cx="962508"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Forward</a:t>
              </a:r>
            </a:p>
          </p:txBody>
        </p:sp>
        <p:sp>
          <p:nvSpPr>
            <p:cNvPr id="13" name="TextBox 12">
              <a:extLst>
                <a:ext uri="{FF2B5EF4-FFF2-40B4-BE49-F238E27FC236}">
                  <a16:creationId xmlns:a16="http://schemas.microsoft.com/office/drawing/2014/main" id="{2491A77D-1E2E-4B96-BF57-36C9373A1EE2}"/>
                </a:ext>
              </a:extLst>
            </p:cNvPr>
            <p:cNvSpPr txBox="1"/>
            <p:nvPr/>
          </p:nvSpPr>
          <p:spPr>
            <a:xfrm>
              <a:off x="4069308" y="5024458"/>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Left</a:t>
              </a:r>
            </a:p>
          </p:txBody>
        </p:sp>
        <p:sp>
          <p:nvSpPr>
            <p:cNvPr id="14" name="TextBox 13">
              <a:extLst>
                <a:ext uri="{FF2B5EF4-FFF2-40B4-BE49-F238E27FC236}">
                  <a16:creationId xmlns:a16="http://schemas.microsoft.com/office/drawing/2014/main" id="{9A7D6FC9-2777-4538-ACF6-216EC769D206}"/>
                </a:ext>
              </a:extLst>
            </p:cNvPr>
            <p:cNvSpPr txBox="1"/>
            <p:nvPr/>
          </p:nvSpPr>
          <p:spPr>
            <a:xfrm>
              <a:off x="7323435" y="5015450"/>
              <a:ext cx="799258" cy="646331"/>
            </a:xfrm>
            <a:prstGeom prst="rect">
              <a:avLst/>
            </a:prstGeom>
            <a:noFill/>
          </p:spPr>
          <p:txBody>
            <a:bodyPr wrap="none" rtlCol="0">
              <a:spAutoFit/>
            </a:bodyPr>
            <a:lstStyle/>
            <a:p>
              <a:pPr algn="ctr"/>
              <a:r>
                <a:rPr lang="en-US" dirty="0">
                  <a:solidFill>
                    <a:schemeClr val="accent1"/>
                  </a:solidFill>
                </a:rPr>
                <a:t>Rotate</a:t>
              </a:r>
            </a:p>
            <a:p>
              <a:pPr algn="ctr"/>
              <a:r>
                <a:rPr lang="en-US" dirty="0">
                  <a:solidFill>
                    <a:schemeClr val="accent1"/>
                  </a:solidFill>
                </a:rPr>
                <a:t>Right</a:t>
              </a:r>
            </a:p>
          </p:txBody>
        </p:sp>
      </p:grpSp>
      <p:sp>
        <p:nvSpPr>
          <p:cNvPr id="9" name="TextBox 8">
            <a:extLst>
              <a:ext uri="{FF2B5EF4-FFF2-40B4-BE49-F238E27FC236}">
                <a16:creationId xmlns:a16="http://schemas.microsoft.com/office/drawing/2014/main" id="{E8D9E763-2924-4050-82B6-B9E1634520CA}"/>
              </a:ext>
            </a:extLst>
          </p:cNvPr>
          <p:cNvSpPr txBox="1"/>
          <p:nvPr/>
        </p:nvSpPr>
        <p:spPr>
          <a:xfrm>
            <a:off x="5548863" y="5110591"/>
            <a:ext cx="1094275" cy="646331"/>
          </a:xfrm>
          <a:prstGeom prst="rect">
            <a:avLst/>
          </a:prstGeom>
          <a:noFill/>
        </p:spPr>
        <p:txBody>
          <a:bodyPr wrap="none" rtlCol="0">
            <a:spAutoFit/>
          </a:bodyPr>
          <a:lstStyle/>
          <a:p>
            <a:pPr algn="ctr"/>
            <a:r>
              <a:rPr lang="en-US" dirty="0">
                <a:solidFill>
                  <a:schemeClr val="accent1"/>
                </a:solidFill>
              </a:rPr>
              <a:t>Move </a:t>
            </a:r>
            <a:br>
              <a:rPr lang="en-US" dirty="0">
                <a:solidFill>
                  <a:schemeClr val="accent1"/>
                </a:solidFill>
              </a:rPr>
            </a:br>
            <a:r>
              <a:rPr lang="en-US" dirty="0">
                <a:solidFill>
                  <a:schemeClr val="accent1"/>
                </a:solidFill>
              </a:rPr>
              <a:t>Backward</a:t>
            </a:r>
          </a:p>
        </p:txBody>
      </p:sp>
    </p:spTree>
    <p:extLst>
      <p:ext uri="{BB962C8B-B14F-4D97-AF65-F5344CB8AC3E}">
        <p14:creationId xmlns:p14="http://schemas.microsoft.com/office/powerpoint/2010/main" val="70257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7943-36EB-40C9-8F9A-410DA0A190B9}"/>
              </a:ext>
            </a:extLst>
          </p:cNvPr>
          <p:cNvSpPr>
            <a:spLocks noGrp="1"/>
          </p:cNvSpPr>
          <p:nvPr>
            <p:ph type="title"/>
          </p:nvPr>
        </p:nvSpPr>
        <p:spPr>
          <a:xfrm>
            <a:off x="760708" y="721586"/>
            <a:ext cx="10515600" cy="1325563"/>
          </a:xfrm>
        </p:spPr>
        <p:txBody>
          <a:bodyPr>
            <a:noAutofit/>
          </a:bodyPr>
          <a:lstStyle/>
          <a:p>
            <a:pPr algn="ctr"/>
            <a:r>
              <a:rPr lang="en-US" sz="6000" b="1" dirty="0"/>
              <a:t>Get Ready!</a:t>
            </a:r>
            <a:endParaRPr lang="en-US" sz="6000" dirty="0"/>
          </a:p>
        </p:txBody>
      </p:sp>
      <p:sp>
        <p:nvSpPr>
          <p:cNvPr id="4" name="Content Placeholder 2">
            <a:extLst>
              <a:ext uri="{FF2B5EF4-FFF2-40B4-BE49-F238E27FC236}">
                <a16:creationId xmlns:a16="http://schemas.microsoft.com/office/drawing/2014/main" id="{81B419D1-CEA4-4D21-B3AC-C5697A7199DC}"/>
              </a:ext>
            </a:extLst>
          </p:cNvPr>
          <p:cNvSpPr>
            <a:spLocks noGrp="1"/>
          </p:cNvSpPr>
          <p:nvPr>
            <p:ph idx="1"/>
          </p:nvPr>
        </p:nvSpPr>
        <p:spPr>
          <a:xfrm>
            <a:off x="972518" y="5726993"/>
            <a:ext cx="10515600" cy="926584"/>
          </a:xfrm>
        </p:spPr>
        <p:txBody>
          <a:bodyPr/>
          <a:lstStyle/>
          <a:p>
            <a:pPr marL="0" indent="0" algn="ctr">
              <a:buNone/>
            </a:pPr>
            <a:r>
              <a:rPr lang="en-US" dirty="0"/>
              <a:t>Place your right hand on the arrow keys and press the </a:t>
            </a:r>
            <a:r>
              <a:rPr lang="en-US" b="1" dirty="0"/>
              <a:t>Spacebar</a:t>
            </a:r>
            <a:r>
              <a:rPr lang="en-US" dirty="0"/>
              <a:t> with your left to continue!</a:t>
            </a:r>
          </a:p>
        </p:txBody>
      </p:sp>
      <p:grpSp>
        <p:nvGrpSpPr>
          <p:cNvPr id="5" name="Group 4">
            <a:extLst>
              <a:ext uri="{FF2B5EF4-FFF2-40B4-BE49-F238E27FC236}">
                <a16:creationId xmlns:a16="http://schemas.microsoft.com/office/drawing/2014/main" id="{4F0766C1-2846-4ABE-89DE-DA2D914D1CF9}"/>
              </a:ext>
            </a:extLst>
          </p:cNvPr>
          <p:cNvGrpSpPr/>
          <p:nvPr/>
        </p:nvGrpSpPr>
        <p:grpSpPr>
          <a:xfrm>
            <a:off x="2892047" y="2056813"/>
            <a:ext cx="6635214" cy="3369471"/>
            <a:chOff x="3046314" y="2593696"/>
            <a:chExt cx="6635214" cy="3369471"/>
          </a:xfrm>
        </p:grpSpPr>
        <p:sp>
          <p:nvSpPr>
            <p:cNvPr id="6" name="Rectangle: Rounded Corners 5">
              <a:extLst>
                <a:ext uri="{FF2B5EF4-FFF2-40B4-BE49-F238E27FC236}">
                  <a16:creationId xmlns:a16="http://schemas.microsoft.com/office/drawing/2014/main" id="{96F7BE81-98BC-40AC-97EA-E390D7B3FAF4}"/>
                </a:ext>
              </a:extLst>
            </p:cNvPr>
            <p:cNvSpPr/>
            <p:nvPr/>
          </p:nvSpPr>
          <p:spPr>
            <a:xfrm>
              <a:off x="3046314" y="3786482"/>
              <a:ext cx="2833437" cy="559468"/>
            </a:xfrm>
            <a:prstGeom prst="roundRect">
              <a:avLst/>
            </a:prstGeom>
            <a:noFill/>
            <a:ln w="5715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424242"/>
                  </a:solidFill>
                </a:rPr>
                <a:t>Spacebar</a:t>
              </a:r>
            </a:p>
          </p:txBody>
        </p:sp>
        <p:pic>
          <p:nvPicPr>
            <p:cNvPr id="7" name="Picture 2" descr="Image result for arrow keys keyboard">
              <a:extLst>
                <a:ext uri="{FF2B5EF4-FFF2-40B4-BE49-F238E27FC236}">
                  <a16:creationId xmlns:a16="http://schemas.microsoft.com/office/drawing/2014/main" id="{63E58290-2CDE-4DC6-BF37-D21C30098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593696"/>
              <a:ext cx="2671129" cy="26711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hands">
              <a:extLst>
                <a:ext uri="{FF2B5EF4-FFF2-40B4-BE49-F238E27FC236}">
                  <a16:creationId xmlns:a16="http://schemas.microsoft.com/office/drawing/2014/main" id="{D8A02BCD-2805-458F-B69C-527FDEEBAA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a:off x="3833620" y="4105792"/>
              <a:ext cx="1417320" cy="18573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hands">
              <a:extLst>
                <a:ext uri="{FF2B5EF4-FFF2-40B4-BE49-F238E27FC236}">
                  <a16:creationId xmlns:a16="http://schemas.microsoft.com/office/drawing/2014/main" id="{29547855-D3C9-473C-A45D-D8ED685A4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4" r="50236"/>
            <a:stretch/>
          </p:blipFill>
          <p:spPr bwMode="auto">
            <a:xfrm flipH="1">
              <a:off x="7582539" y="3561143"/>
              <a:ext cx="1526850" cy="18573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096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us Sign 1">
            <a:extLst>
              <a:ext uri="{FF2B5EF4-FFF2-40B4-BE49-F238E27FC236}">
                <a16:creationId xmlns:a16="http://schemas.microsoft.com/office/drawing/2014/main" id="{75681DFE-21C3-400F-8A15-59131F13B614}"/>
              </a:ext>
            </a:extLst>
          </p:cNvPr>
          <p:cNvSpPr/>
          <p:nvPr/>
        </p:nvSpPr>
        <p:spPr>
          <a:xfrm>
            <a:off x="5689164" y="3022164"/>
            <a:ext cx="813672" cy="813672"/>
          </a:xfrm>
          <a:prstGeom prst="mathPlus">
            <a:avLst>
              <a:gd name="adj1" fmla="val 1001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45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Collect the Items!</a:t>
            </a:r>
          </a:p>
        </p:txBody>
      </p:sp>
      <p:grpSp>
        <p:nvGrpSpPr>
          <p:cNvPr id="17" name="Group 16">
            <a:extLst>
              <a:ext uri="{FF2B5EF4-FFF2-40B4-BE49-F238E27FC236}">
                <a16:creationId xmlns:a16="http://schemas.microsoft.com/office/drawing/2014/main" id="{8A995936-5E47-4957-902C-A07C271D5CFF}"/>
              </a:ext>
            </a:extLst>
          </p:cNvPr>
          <p:cNvGrpSpPr/>
          <p:nvPr/>
        </p:nvGrpSpPr>
        <p:grpSpPr>
          <a:xfrm>
            <a:off x="286429" y="2149264"/>
            <a:ext cx="11619142" cy="4525002"/>
            <a:chOff x="163616" y="2149264"/>
            <a:chExt cx="11619142" cy="4525002"/>
          </a:xfrm>
        </p:grpSpPr>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16" y="3254842"/>
              <a:ext cx="2857500" cy="2857500"/>
            </a:xfrm>
            <a:prstGeom prst="rect">
              <a:avLst/>
            </a:prstGeom>
          </p:spPr>
        </p:pic>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0913" y="2581578"/>
              <a:ext cx="4171955" cy="4092688"/>
            </a:xfrm>
            <a:prstGeom prst="rect">
              <a:avLst/>
            </a:prstGeom>
          </p:spPr>
        </p:pic>
        <p:pic>
          <p:nvPicPr>
            <p:cNvPr id="16" name="Picture 15" descr="A picture containing vase, table, flower, sitting&#10;&#10;Description automatically generated">
              <a:extLst>
                <a:ext uri="{FF2B5EF4-FFF2-40B4-BE49-F238E27FC236}">
                  <a16:creationId xmlns:a16="http://schemas.microsoft.com/office/drawing/2014/main" id="{9C142CEE-C2A1-4C69-98C8-24C0348F36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664" y="2149264"/>
              <a:ext cx="2990094" cy="4114808"/>
            </a:xfrm>
            <a:prstGeom prst="rect">
              <a:avLst/>
            </a:prstGeom>
          </p:spPr>
        </p:pic>
      </p:grpSp>
    </p:spTree>
    <p:extLst>
      <p:ext uri="{BB962C8B-B14F-4D97-AF65-F5344CB8AC3E}">
        <p14:creationId xmlns:p14="http://schemas.microsoft.com/office/powerpoint/2010/main" val="402328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3999" y="220738"/>
            <a:ext cx="9144000" cy="1008552"/>
          </a:xfrm>
        </p:spPr>
        <p:txBody>
          <a:bodyPr/>
          <a:lstStyle/>
          <a:p>
            <a:r>
              <a:rPr lang="en-US" b="1" dirty="0"/>
              <a:t>Find</a:t>
            </a:r>
          </a:p>
        </p:txBody>
      </p:sp>
      <p:pic>
        <p:nvPicPr>
          <p:cNvPr id="14" name="Picture 13" descr="A picture containing sitting, laying&#10;&#10;Description automatically generated">
            <a:extLst>
              <a:ext uri="{FF2B5EF4-FFF2-40B4-BE49-F238E27FC236}">
                <a16:creationId xmlns:a16="http://schemas.microsoft.com/office/drawing/2014/main" id="{125EED36-0B92-46E5-AA24-EE9E62244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022" y="1382656"/>
            <a:ext cx="4171955" cy="4092688"/>
          </a:xfrm>
          <a:prstGeom prst="rect">
            <a:avLst/>
          </a:prstGeom>
        </p:spPr>
      </p:pic>
    </p:spTree>
    <p:extLst>
      <p:ext uri="{BB962C8B-B14F-4D97-AF65-F5344CB8AC3E}">
        <p14:creationId xmlns:p14="http://schemas.microsoft.com/office/powerpoint/2010/main" val="367933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ED87-AD32-4739-9C5C-208049C1F2A7}"/>
              </a:ext>
            </a:extLst>
          </p:cNvPr>
          <p:cNvSpPr>
            <a:spLocks noGrp="1"/>
          </p:cNvSpPr>
          <p:nvPr>
            <p:ph type="ctrTitle"/>
          </p:nvPr>
        </p:nvSpPr>
        <p:spPr>
          <a:xfrm>
            <a:off x="1524000" y="491083"/>
            <a:ext cx="9144000" cy="1008552"/>
          </a:xfrm>
        </p:spPr>
        <p:txBody>
          <a:bodyPr/>
          <a:lstStyle/>
          <a:p>
            <a:r>
              <a:rPr lang="en-US" b="1" dirty="0"/>
              <a:t>Find</a:t>
            </a:r>
          </a:p>
        </p:txBody>
      </p:sp>
      <p:pic>
        <p:nvPicPr>
          <p:cNvPr id="5" name="Picture 4" descr="A red apple&#10;&#10;Description automatically generated">
            <a:extLst>
              <a:ext uri="{FF2B5EF4-FFF2-40B4-BE49-F238E27FC236}">
                <a16:creationId xmlns:a16="http://schemas.microsoft.com/office/drawing/2014/main" id="{5222F148-B9D0-47FF-A5E3-80270070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2296709"/>
            <a:ext cx="2857500" cy="2857500"/>
          </a:xfrm>
          <a:prstGeom prst="rect">
            <a:avLst/>
          </a:prstGeom>
        </p:spPr>
      </p:pic>
    </p:spTree>
    <p:extLst>
      <p:ext uri="{BB962C8B-B14F-4D97-AF65-F5344CB8AC3E}">
        <p14:creationId xmlns:p14="http://schemas.microsoft.com/office/powerpoint/2010/main" val="357423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11045</TotalTime>
  <Words>154</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This Experiment Was Created Using</vt:lpstr>
      <vt:lpstr>Instructions</vt:lpstr>
      <vt:lpstr>Find Both!</vt:lpstr>
      <vt:lpstr>PowerPoint Presentation</vt:lpstr>
      <vt:lpstr>Get Ready!</vt:lpstr>
      <vt:lpstr>PowerPoint Presentation</vt:lpstr>
      <vt:lpstr>Collect the Items!</vt:lpstr>
      <vt:lpstr>Find</vt:lpstr>
      <vt:lpstr>Find</vt:lpstr>
      <vt:lpstr>Find</vt:lpstr>
      <vt:lpstr>Great Work!  You’ve completed the experiment!</vt:lpstr>
      <vt:lpstr>Locate the Cube!! Note: Sometimes it will be invisible!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Kyle Nealy</dc:creator>
  <cp:lastModifiedBy>Kyle Nealy</cp:lastModifiedBy>
  <cp:revision>52</cp:revision>
  <dcterms:created xsi:type="dcterms:W3CDTF">2020-01-10T13:29:58Z</dcterms:created>
  <dcterms:modified xsi:type="dcterms:W3CDTF">2020-02-03T22:51:28Z</dcterms:modified>
</cp:coreProperties>
</file>