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273" r:id="rId4"/>
    <p:sldId id="278" r:id="rId5"/>
    <p:sldId id="26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10"/>
    <a:srgbClr val="548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1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965" y="747269"/>
            <a:ext cx="10214070" cy="1008552"/>
          </a:xfrm>
        </p:spPr>
        <p:txBody>
          <a:bodyPr>
            <a:normAutofit/>
          </a:bodyPr>
          <a:lstStyle/>
          <a:p>
            <a:r>
              <a:rPr lang="en-US" b="1" dirty="0"/>
              <a:t>Welcome!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67EBCEF-1733-451B-8A52-366F6796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98" y="2323527"/>
            <a:ext cx="7959403" cy="221094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654098-123B-4DB7-9598-E4A644FF056C}"/>
              </a:ext>
            </a:extLst>
          </p:cNvPr>
          <p:cNvSpPr/>
          <p:nvPr/>
        </p:nvSpPr>
        <p:spPr>
          <a:xfrm>
            <a:off x="3244198" y="5567680"/>
            <a:ext cx="5703604" cy="934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THE SPACEBAR TO CONITUE</a:t>
            </a:r>
          </a:p>
        </p:txBody>
      </p:sp>
    </p:spTree>
    <p:extLst>
      <p:ext uri="{BB962C8B-B14F-4D97-AF65-F5344CB8AC3E}">
        <p14:creationId xmlns:p14="http://schemas.microsoft.com/office/powerpoint/2010/main" val="5060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99"/>
            <a:ext cx="9144000" cy="1008552"/>
          </a:xfrm>
        </p:spPr>
        <p:txBody>
          <a:bodyPr/>
          <a:lstStyle/>
          <a:p>
            <a:r>
              <a:rPr lang="en-US" b="1" dirty="0"/>
              <a:t>Collect</a:t>
            </a:r>
          </a:p>
        </p:txBody>
      </p:sp>
      <p:pic>
        <p:nvPicPr>
          <p:cNvPr id="5" name="Picture 4" descr="A red apple&#10;&#10;Description automatically generated">
            <a:extLst>
              <a:ext uri="{FF2B5EF4-FFF2-40B4-BE49-F238E27FC236}">
                <a16:creationId xmlns:a16="http://schemas.microsoft.com/office/drawing/2014/main" id="{5222F148-B9D0-47FF-A5E3-80270070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90" y="2669921"/>
            <a:ext cx="2857500" cy="28575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EBD55A4-00D9-4F3B-A5A4-5EB55EFC4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5013" y="2977029"/>
            <a:ext cx="2688907" cy="26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58678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To navigate the environment, use the </a:t>
            </a:r>
            <a:r>
              <a:rPr lang="en-US" b="1" dirty="0"/>
              <a:t>Up-Arrow </a:t>
            </a:r>
            <a:r>
              <a:rPr lang="en-US" dirty="0"/>
              <a:t>to</a:t>
            </a:r>
            <a:r>
              <a:rPr lang="en-US" b="1" dirty="0"/>
              <a:t> move forward</a:t>
            </a:r>
            <a:r>
              <a:rPr lang="en-US" dirty="0"/>
              <a:t>, the</a:t>
            </a:r>
            <a:r>
              <a:rPr lang="en-US" b="1" dirty="0"/>
              <a:t> Down-Arrow </a:t>
            </a:r>
            <a:r>
              <a:rPr lang="en-US" dirty="0"/>
              <a:t>to</a:t>
            </a:r>
            <a:r>
              <a:rPr lang="en-US" b="1" dirty="0"/>
              <a:t> move backwards</a:t>
            </a:r>
            <a:r>
              <a:rPr lang="en-US" dirty="0"/>
              <a:t> and the </a:t>
            </a:r>
            <a:r>
              <a:rPr lang="en-US" b="1" dirty="0"/>
              <a:t>Left-Arrow</a:t>
            </a:r>
            <a:r>
              <a:rPr lang="en-US" dirty="0"/>
              <a:t> and </a:t>
            </a:r>
            <a:r>
              <a:rPr lang="en-US" b="1" dirty="0"/>
              <a:t>Right-Arrow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7" y="2281357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D9E763-2924-4050-82B6-B9E1634520CA}"/>
              </a:ext>
            </a:extLst>
          </p:cNvPr>
          <p:cNvSpPr txBox="1"/>
          <p:nvPr/>
        </p:nvSpPr>
        <p:spPr>
          <a:xfrm>
            <a:off x="5548862" y="4599845"/>
            <a:ext cx="109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Move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Backward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49574F-C32C-4FDF-8209-7056289E3392}"/>
              </a:ext>
            </a:extLst>
          </p:cNvPr>
          <p:cNvSpPr/>
          <p:nvPr/>
        </p:nvSpPr>
        <p:spPr>
          <a:xfrm>
            <a:off x="3244198" y="5544600"/>
            <a:ext cx="5703604" cy="934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THE SPACEBAR TO CONITUE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75681DFE-21C3-400F-8A15-59131F13B614}"/>
              </a:ext>
            </a:extLst>
          </p:cNvPr>
          <p:cNvSpPr/>
          <p:nvPr/>
        </p:nvSpPr>
        <p:spPr>
          <a:xfrm>
            <a:off x="5689164" y="3022164"/>
            <a:ext cx="813672" cy="813672"/>
          </a:xfrm>
          <a:prstGeom prst="mathPlus">
            <a:avLst>
              <a:gd name="adj1" fmla="val 100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690"/>
            <a:ext cx="12192000" cy="49317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You’ve Completed the Experiment!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Note: The </a:t>
            </a:r>
            <a:r>
              <a:rPr lang="en-US" sz="3600" b="1" dirty="0"/>
              <a:t>End Experiment </a:t>
            </a:r>
            <a:r>
              <a:rPr lang="en-US" sz="3600" dirty="0"/>
              <a:t>button will not end the experiment if you’re running it in the Unity Editor.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Press the        button at the top of the editor to end the experiment.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1EFAC3-4199-435E-8BCB-D4408933085A}"/>
              </a:ext>
            </a:extLst>
          </p:cNvPr>
          <p:cNvGrpSpPr/>
          <p:nvPr/>
        </p:nvGrpSpPr>
        <p:grpSpPr>
          <a:xfrm>
            <a:off x="2837937" y="3639066"/>
            <a:ext cx="634313" cy="634313"/>
            <a:chOff x="5778844" y="3111844"/>
            <a:chExt cx="634313" cy="634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523303-FF10-4F77-A871-98D27DD08309}"/>
                </a:ext>
              </a:extLst>
            </p:cNvPr>
            <p:cNvSpPr/>
            <p:nvPr/>
          </p:nvSpPr>
          <p:spPr>
            <a:xfrm>
              <a:off x="5778844" y="3111844"/>
              <a:ext cx="634313" cy="6343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FD63078-773B-4F8A-8C2F-70304AE61662}"/>
                </a:ext>
              </a:extLst>
            </p:cNvPr>
            <p:cNvSpPr/>
            <p:nvPr/>
          </p:nvSpPr>
          <p:spPr>
            <a:xfrm rot="5400000">
              <a:off x="5948649" y="3301973"/>
              <a:ext cx="294703" cy="25405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690"/>
            <a:ext cx="12192000" cy="49317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C20010"/>
                </a:highlight>
              </a:rPr>
              <a:t>You did not successfully complete 3 Trials!</a:t>
            </a:r>
            <a:br>
              <a:rPr lang="en-US" b="1" dirty="0"/>
            </a:br>
            <a:br>
              <a:rPr lang="en-US" dirty="0"/>
            </a:br>
            <a:r>
              <a:rPr lang="en-US" sz="3600" dirty="0"/>
              <a:t>Note: The </a:t>
            </a:r>
            <a:r>
              <a:rPr lang="en-US" sz="3600" b="1" dirty="0"/>
              <a:t>End Experiment </a:t>
            </a:r>
            <a:r>
              <a:rPr lang="en-US" sz="3600" dirty="0"/>
              <a:t>button will not end the experiment if you’re running it in the Unity Editor.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Press the        button at the top of the editor to end the experiment.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1EFAC3-4199-435E-8BCB-D4408933085A}"/>
              </a:ext>
            </a:extLst>
          </p:cNvPr>
          <p:cNvGrpSpPr/>
          <p:nvPr/>
        </p:nvGrpSpPr>
        <p:grpSpPr>
          <a:xfrm>
            <a:off x="2837937" y="3639066"/>
            <a:ext cx="634313" cy="634313"/>
            <a:chOff x="5778844" y="3111844"/>
            <a:chExt cx="634313" cy="634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523303-FF10-4F77-A871-98D27DD08309}"/>
                </a:ext>
              </a:extLst>
            </p:cNvPr>
            <p:cNvSpPr/>
            <p:nvPr/>
          </p:nvSpPr>
          <p:spPr>
            <a:xfrm>
              <a:off x="5778844" y="3111844"/>
              <a:ext cx="634313" cy="6343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FD63078-773B-4F8A-8C2F-70304AE61662}"/>
                </a:ext>
              </a:extLst>
            </p:cNvPr>
            <p:cNvSpPr/>
            <p:nvPr/>
          </p:nvSpPr>
          <p:spPr>
            <a:xfrm rot="5400000">
              <a:off x="5948649" y="3301973"/>
              <a:ext cx="294703" cy="25405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2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1150"/>
            <a:ext cx="12192000" cy="2715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You MUST</a:t>
            </a:r>
            <a:r>
              <a:rPr lang="en-US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successfully 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complete </a:t>
            </a:r>
            <a:b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3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of the next </a:t>
            </a:r>
            <a:r>
              <a:rPr lang="en-US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5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trials to continue!</a:t>
            </a:r>
            <a:b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endParaRPr lang="en-US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81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11245</TotalTime>
  <Words>154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Welcome!</vt:lpstr>
      <vt:lpstr>Collect</vt:lpstr>
      <vt:lpstr>PowerPoint Presentation</vt:lpstr>
      <vt:lpstr>PowerPoint Presentation</vt:lpstr>
      <vt:lpstr>You’ve Completed the Experiment!  Note: The End Experiment button will not end the experiment if you’re running it in the Unity Editor.   Press the        button at the top of the editor to end the experiment. </vt:lpstr>
      <vt:lpstr>You did not successfully complete 3 Trials!  Note: The End Experiment button will not end the experiment if you’re running it in the Unity Editor.   Press the        button at the top of the editor to end the experiment. </vt:lpstr>
      <vt:lpstr>You MUST successfully complete  3 of the next 5 trials to continue!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58</cp:revision>
  <dcterms:created xsi:type="dcterms:W3CDTF">2020-01-10T13:29:58Z</dcterms:created>
  <dcterms:modified xsi:type="dcterms:W3CDTF">2020-07-22T20:00:40Z</dcterms:modified>
</cp:coreProperties>
</file>