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2" r:id="rId4"/>
    <p:sldId id="273" r:id="rId5"/>
    <p:sldId id="270" r:id="rId6"/>
    <p:sldId id="278" r:id="rId7"/>
    <p:sldId id="276" r:id="rId8"/>
    <p:sldId id="279" r:id="rId9"/>
    <p:sldId id="280" r:id="rId10"/>
    <p:sldId id="28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C2001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0" d="100"/>
          <a:sy n="160" d="100"/>
        </p:scale>
        <p:origin x="1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2/2/2020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2/2/2020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07859" y="557799"/>
            <a:ext cx="10214070" cy="1008552"/>
          </a:xfrm>
        </p:spPr>
        <p:txBody>
          <a:bodyPr>
            <a:normAutofit fontScale="90000"/>
          </a:bodyPr>
          <a:lstStyle/>
          <a:p>
            <a:r>
              <a:rPr lang="en-US" b="1" dirty="0"/>
              <a:t>This Experiment Was Created Using</a:t>
            </a:r>
          </a:p>
        </p:txBody>
      </p:sp>
      <p:pic>
        <p:nvPicPr>
          <p:cNvPr id="16" name="Picture 15" descr="A picture containing object, clock&#10;&#10;Description automatically generated">
            <a:extLst>
              <a:ext uri="{FF2B5EF4-FFF2-40B4-BE49-F238E27FC236}">
                <a16:creationId xmlns:a16="http://schemas.microsoft.com/office/drawing/2014/main" id="{967EBCEF-1733-451B-8A52-366F67968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93" y="2477527"/>
            <a:ext cx="7959403" cy="2210945"/>
          </a:xfrm>
          <a:prstGeom prst="rect">
            <a:avLst/>
          </a:prstGeom>
        </p:spPr>
      </p:pic>
    </p:spTree>
    <p:extLst>
      <p:ext uri="{BB962C8B-B14F-4D97-AF65-F5344CB8AC3E}">
        <p14:creationId xmlns:p14="http://schemas.microsoft.com/office/powerpoint/2010/main" val="201307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713" y="1371596"/>
            <a:ext cx="2990094" cy="4114808"/>
          </a:xfrm>
          <a:prstGeom prst="rect">
            <a:avLst/>
          </a:prstGeom>
        </p:spPr>
      </p:pic>
    </p:spTree>
    <p:extLst>
      <p:ext uri="{BB962C8B-B14F-4D97-AF65-F5344CB8AC3E}">
        <p14:creationId xmlns:p14="http://schemas.microsoft.com/office/powerpoint/2010/main" val="131524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a:bodyPr>
          <a:lstStyle/>
          <a:p>
            <a:pPr algn="ctr"/>
            <a:r>
              <a:rPr lang="en-US" b="1" dirty="0"/>
              <a:t>Great Work!</a:t>
            </a:r>
            <a:br>
              <a:rPr lang="en-US" dirty="0"/>
            </a:br>
            <a:br>
              <a:rPr lang="en-US" dirty="0"/>
            </a:br>
            <a:r>
              <a:rPr lang="en-US" dirty="0"/>
              <a:t>You’ve completed the experiment!</a:t>
            </a:r>
          </a:p>
        </p:txBody>
      </p:sp>
    </p:spTree>
    <p:extLst>
      <p:ext uri="{BB962C8B-B14F-4D97-AF65-F5344CB8AC3E}">
        <p14:creationId xmlns:p14="http://schemas.microsoft.com/office/powerpoint/2010/main" val="44800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Instructions</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35318" y="1334807"/>
            <a:ext cx="12024557" cy="1239641"/>
          </a:xfrm>
        </p:spPr>
        <p:txBody>
          <a:bodyPr>
            <a:normAutofit/>
          </a:bodyPr>
          <a:lstStyle/>
          <a:p>
            <a:r>
              <a:rPr lang="en-US" dirty="0"/>
              <a:t>In this experiment, you will be placed into a 3D environment and your task is to find and collect the following items as fast as you can! To collect an item simply walk into it. When you collect and item you will hear the item’s sound.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29" y="3744684"/>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726" y="3071420"/>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77" y="2639106"/>
            <a:ext cx="2990094" cy="4114808"/>
          </a:xfrm>
          <a:prstGeom prst="rect">
            <a:avLst/>
          </a:prstGeom>
        </p:spPr>
      </p:pic>
      <p:grpSp>
        <p:nvGrpSpPr>
          <p:cNvPr id="8" name="Group 7">
            <a:extLst>
              <a:ext uri="{FF2B5EF4-FFF2-40B4-BE49-F238E27FC236}">
                <a16:creationId xmlns:a16="http://schemas.microsoft.com/office/drawing/2014/main" id="{032BFD6A-3C3A-4E70-BF58-15FE1B3970A4}"/>
              </a:ext>
            </a:extLst>
          </p:cNvPr>
          <p:cNvGrpSpPr/>
          <p:nvPr/>
        </p:nvGrpSpPr>
        <p:grpSpPr>
          <a:xfrm>
            <a:off x="916083" y="2412087"/>
            <a:ext cx="1780933" cy="914400"/>
            <a:chOff x="844972" y="2719513"/>
            <a:chExt cx="1780933" cy="914400"/>
          </a:xfrm>
        </p:grpSpPr>
        <p:pic>
          <p:nvPicPr>
            <p:cNvPr id="6" name="Graphic 5" descr="Music notes">
              <a:extLst>
                <a:ext uri="{FF2B5EF4-FFF2-40B4-BE49-F238E27FC236}">
                  <a16:creationId xmlns:a16="http://schemas.microsoft.com/office/drawing/2014/main" id="{84EA5919-EDC1-49FF-BB29-F2B2A4007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972" y="2719513"/>
              <a:ext cx="914400" cy="914400"/>
            </a:xfrm>
            <a:prstGeom prst="rect">
              <a:avLst/>
            </a:prstGeom>
          </p:spPr>
        </p:pic>
        <p:sp>
          <p:nvSpPr>
            <p:cNvPr id="7" name="TextBox 6">
              <a:extLst>
                <a:ext uri="{FF2B5EF4-FFF2-40B4-BE49-F238E27FC236}">
                  <a16:creationId xmlns:a16="http://schemas.microsoft.com/office/drawing/2014/main" id="{BE2FED00-8307-4B90-8681-BE460FEE6D5E}"/>
                </a:ext>
              </a:extLst>
            </p:cNvPr>
            <p:cNvSpPr txBox="1"/>
            <p:nvPr/>
          </p:nvSpPr>
          <p:spPr>
            <a:xfrm>
              <a:off x="1692636" y="2992047"/>
              <a:ext cx="933269" cy="369332"/>
            </a:xfrm>
            <a:prstGeom prst="rect">
              <a:avLst/>
            </a:prstGeom>
            <a:noFill/>
          </p:spPr>
          <p:txBody>
            <a:bodyPr wrap="none" rtlCol="0">
              <a:spAutoFit/>
            </a:bodyPr>
            <a:lstStyle/>
            <a:p>
              <a:r>
                <a:rPr lang="en-US" b="1" dirty="0">
                  <a:solidFill>
                    <a:srgbClr val="C20010"/>
                  </a:solidFill>
                </a:rPr>
                <a:t>Chomp!</a:t>
              </a:r>
            </a:p>
          </p:txBody>
        </p:sp>
      </p:grpSp>
      <p:grpSp>
        <p:nvGrpSpPr>
          <p:cNvPr id="9" name="Group 8">
            <a:extLst>
              <a:ext uri="{FF2B5EF4-FFF2-40B4-BE49-F238E27FC236}">
                <a16:creationId xmlns:a16="http://schemas.microsoft.com/office/drawing/2014/main" id="{406B6882-AC3A-475A-9536-FE3839C93D74}"/>
              </a:ext>
            </a:extLst>
          </p:cNvPr>
          <p:cNvGrpSpPr/>
          <p:nvPr/>
        </p:nvGrpSpPr>
        <p:grpSpPr>
          <a:xfrm>
            <a:off x="5044260" y="2412087"/>
            <a:ext cx="2103479" cy="914400"/>
            <a:chOff x="4973149" y="2394870"/>
            <a:chExt cx="2103479" cy="914400"/>
          </a:xfrm>
        </p:grpSpPr>
        <p:pic>
          <p:nvPicPr>
            <p:cNvPr id="10" name="Graphic 9" descr="Music notes">
              <a:extLst>
                <a:ext uri="{FF2B5EF4-FFF2-40B4-BE49-F238E27FC236}">
                  <a16:creationId xmlns:a16="http://schemas.microsoft.com/office/drawing/2014/main" id="{EA9E07D4-D8FC-428E-9C03-4E5233C767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3149" y="2394870"/>
              <a:ext cx="914400" cy="914400"/>
            </a:xfrm>
            <a:prstGeom prst="rect">
              <a:avLst/>
            </a:prstGeom>
          </p:spPr>
        </p:pic>
        <p:sp>
          <p:nvSpPr>
            <p:cNvPr id="12" name="TextBox 11">
              <a:extLst>
                <a:ext uri="{FF2B5EF4-FFF2-40B4-BE49-F238E27FC236}">
                  <a16:creationId xmlns:a16="http://schemas.microsoft.com/office/drawing/2014/main" id="{15788AE2-8C23-48A5-BDCD-910798B1738F}"/>
                </a:ext>
              </a:extLst>
            </p:cNvPr>
            <p:cNvSpPr txBox="1"/>
            <p:nvPr/>
          </p:nvSpPr>
          <p:spPr>
            <a:xfrm>
              <a:off x="5886879" y="2667404"/>
              <a:ext cx="1189749" cy="369332"/>
            </a:xfrm>
            <a:prstGeom prst="rect">
              <a:avLst/>
            </a:prstGeom>
            <a:noFill/>
          </p:spPr>
          <p:txBody>
            <a:bodyPr wrap="none" rtlCol="0">
              <a:spAutoFit/>
            </a:bodyPr>
            <a:lstStyle/>
            <a:p>
              <a:r>
                <a:rPr lang="en-US" b="1" dirty="0">
                  <a:solidFill>
                    <a:srgbClr val="548235"/>
                  </a:solidFill>
                </a:rPr>
                <a:t>Cha-ching!</a:t>
              </a:r>
            </a:p>
          </p:txBody>
        </p:sp>
      </p:grpSp>
      <p:grpSp>
        <p:nvGrpSpPr>
          <p:cNvPr id="11" name="Group 10">
            <a:extLst>
              <a:ext uri="{FF2B5EF4-FFF2-40B4-BE49-F238E27FC236}">
                <a16:creationId xmlns:a16="http://schemas.microsoft.com/office/drawing/2014/main" id="{0259056B-035B-4F79-80AD-9579EC592640}"/>
              </a:ext>
            </a:extLst>
          </p:cNvPr>
          <p:cNvGrpSpPr/>
          <p:nvPr/>
        </p:nvGrpSpPr>
        <p:grpSpPr>
          <a:xfrm>
            <a:off x="9033727" y="2412087"/>
            <a:ext cx="1565161" cy="914400"/>
            <a:chOff x="9445325" y="2262313"/>
            <a:chExt cx="1565161" cy="914400"/>
          </a:xfrm>
        </p:grpSpPr>
        <p:pic>
          <p:nvPicPr>
            <p:cNvPr id="13" name="Graphic 12" descr="Music notes">
              <a:extLst>
                <a:ext uri="{FF2B5EF4-FFF2-40B4-BE49-F238E27FC236}">
                  <a16:creationId xmlns:a16="http://schemas.microsoft.com/office/drawing/2014/main" id="{F1EE2B45-17AB-4363-8312-FF2FD37D89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5325" y="2262313"/>
              <a:ext cx="914400" cy="914400"/>
            </a:xfrm>
            <a:prstGeom prst="rect">
              <a:avLst/>
            </a:prstGeom>
          </p:spPr>
        </p:pic>
        <p:sp>
          <p:nvSpPr>
            <p:cNvPr id="15" name="TextBox 14">
              <a:extLst>
                <a:ext uri="{FF2B5EF4-FFF2-40B4-BE49-F238E27FC236}">
                  <a16:creationId xmlns:a16="http://schemas.microsoft.com/office/drawing/2014/main" id="{FD04E750-279A-405A-81FE-90101CC06B01}"/>
                </a:ext>
              </a:extLst>
            </p:cNvPr>
            <p:cNvSpPr txBox="1"/>
            <p:nvPr/>
          </p:nvSpPr>
          <p:spPr>
            <a:xfrm>
              <a:off x="10300035" y="2534847"/>
              <a:ext cx="710451" cy="369332"/>
            </a:xfrm>
            <a:prstGeom prst="rect">
              <a:avLst/>
            </a:prstGeom>
            <a:noFill/>
          </p:spPr>
          <p:txBody>
            <a:bodyPr wrap="none" rtlCol="0">
              <a:spAutoFit/>
            </a:bodyPr>
            <a:lstStyle/>
            <a:p>
              <a:r>
                <a:rPr lang="en-US" b="1" dirty="0">
                  <a:solidFill>
                    <a:schemeClr val="accent5"/>
                  </a:solidFill>
                </a:rPr>
                <a:t>Gulp!</a:t>
              </a:r>
            </a:p>
          </p:txBody>
        </p:sp>
      </p:grpSp>
    </p:spTree>
    <p:extLst>
      <p:ext uri="{BB962C8B-B14F-4D97-AF65-F5344CB8AC3E}">
        <p14:creationId xmlns:p14="http://schemas.microsoft.com/office/powerpoint/2010/main" val="383966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Find Both!</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990" y="2669921"/>
            <a:ext cx="2857500" cy="2857500"/>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237" y="1486168"/>
            <a:ext cx="2990094" cy="4114808"/>
          </a:xfrm>
          <a:prstGeom prst="rect">
            <a:avLst/>
          </a:prstGeom>
        </p:spPr>
      </p:pic>
    </p:spTree>
    <p:extLst>
      <p:ext uri="{BB962C8B-B14F-4D97-AF65-F5344CB8AC3E}">
        <p14:creationId xmlns:p14="http://schemas.microsoft.com/office/powerpoint/2010/main" val="165676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navigate the environment, use the </a:t>
            </a:r>
            <a:r>
              <a:rPr lang="en-US" b="1" dirty="0"/>
              <a:t>Up-Arrow </a:t>
            </a:r>
            <a:r>
              <a:rPr lang="en-US" dirty="0"/>
              <a:t>to</a:t>
            </a:r>
            <a:r>
              <a:rPr lang="en-US" b="1" dirty="0"/>
              <a:t> move forward</a:t>
            </a:r>
            <a:r>
              <a:rPr lang="en-US" dirty="0"/>
              <a:t>, the</a:t>
            </a:r>
            <a:r>
              <a:rPr lang="en-US" b="1" dirty="0"/>
              <a:t> Down-Arrow </a:t>
            </a:r>
            <a:r>
              <a:rPr lang="en-US" dirty="0"/>
              <a:t>to</a:t>
            </a:r>
            <a:r>
              <a:rPr lang="en-US" b="1" dirty="0"/>
              <a:t> move backwards</a:t>
            </a:r>
            <a:r>
              <a:rPr lang="en-US" dirty="0"/>
              <a:t> and the </a:t>
            </a:r>
            <a:r>
              <a:rPr lang="en-US" b="1" dirty="0"/>
              <a:t>Left-Arrow</a:t>
            </a:r>
            <a:r>
              <a:rPr lang="en-US" dirty="0"/>
              <a:t> and </a:t>
            </a:r>
            <a:r>
              <a:rPr lang="en-US" b="1" dirty="0"/>
              <a:t>Right-Arrow</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9" name="TextBox 8">
            <a:extLst>
              <a:ext uri="{FF2B5EF4-FFF2-40B4-BE49-F238E27FC236}">
                <a16:creationId xmlns:a16="http://schemas.microsoft.com/office/drawing/2014/main" id="{E8D9E763-2924-4050-82B6-B9E1634520CA}"/>
              </a:ext>
            </a:extLst>
          </p:cNvPr>
          <p:cNvSpPr txBox="1"/>
          <p:nvPr/>
        </p:nvSpPr>
        <p:spPr>
          <a:xfrm>
            <a:off x="5548863" y="5110591"/>
            <a:ext cx="1094275"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Backward</a:t>
            </a:r>
          </a:p>
        </p:txBody>
      </p:sp>
    </p:spTree>
    <p:extLst>
      <p:ext uri="{BB962C8B-B14F-4D97-AF65-F5344CB8AC3E}">
        <p14:creationId xmlns:p14="http://schemas.microsoft.com/office/powerpoint/2010/main" val="70257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6000" b="1" dirty="0"/>
              <a:t>Get Ready!</a:t>
            </a:r>
            <a:endParaRPr lang="en-US" sz="6000" dirty="0"/>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us Sign 1">
            <a:extLst>
              <a:ext uri="{FF2B5EF4-FFF2-40B4-BE49-F238E27FC236}">
                <a16:creationId xmlns:a16="http://schemas.microsoft.com/office/drawing/2014/main" id="{75681DFE-21C3-400F-8A15-59131F13B614}"/>
              </a:ext>
            </a:extLst>
          </p:cNvPr>
          <p:cNvSpPr/>
          <p:nvPr/>
        </p:nvSpPr>
        <p:spPr>
          <a:xfrm>
            <a:off x="5689164" y="3022164"/>
            <a:ext cx="813672" cy="813672"/>
          </a:xfrm>
          <a:prstGeom prst="mathPlus">
            <a:avLst>
              <a:gd name="adj1" fmla="val 1001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5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Collect the Items!</a:t>
            </a:r>
          </a:p>
        </p:txBody>
      </p:sp>
      <p:grpSp>
        <p:nvGrpSpPr>
          <p:cNvPr id="17" name="Group 16">
            <a:extLst>
              <a:ext uri="{FF2B5EF4-FFF2-40B4-BE49-F238E27FC236}">
                <a16:creationId xmlns:a16="http://schemas.microsoft.com/office/drawing/2014/main" id="{8A995936-5E47-4957-902C-A07C271D5CFF}"/>
              </a:ext>
            </a:extLst>
          </p:cNvPr>
          <p:cNvGrpSpPr/>
          <p:nvPr/>
        </p:nvGrpSpPr>
        <p:grpSpPr>
          <a:xfrm>
            <a:off x="286429" y="2149264"/>
            <a:ext cx="11619142" cy="4525002"/>
            <a:chOff x="163616" y="2149264"/>
            <a:chExt cx="11619142" cy="4525002"/>
          </a:xfrm>
        </p:grpSpPr>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6" y="3254842"/>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913" y="2581578"/>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64" y="2149264"/>
              <a:ext cx="2990094" cy="4114808"/>
            </a:xfrm>
            <a:prstGeom prst="rect">
              <a:avLst/>
            </a:prstGeom>
          </p:spPr>
        </p:pic>
      </p:grpSp>
    </p:spTree>
    <p:extLst>
      <p:ext uri="{BB962C8B-B14F-4D97-AF65-F5344CB8AC3E}">
        <p14:creationId xmlns:p14="http://schemas.microsoft.com/office/powerpoint/2010/main" val="402328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3999" y="220738"/>
            <a:ext cx="9144000" cy="1008552"/>
          </a:xfrm>
        </p:spPr>
        <p:txBody>
          <a:bodyPr/>
          <a:lstStyle/>
          <a:p>
            <a:r>
              <a:rPr lang="en-US" b="1" dirty="0"/>
              <a:t>Find</a:t>
            </a:r>
          </a:p>
        </p:txBody>
      </p:sp>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2" y="1382656"/>
            <a:ext cx="4171955" cy="4092688"/>
          </a:xfrm>
          <a:prstGeom prst="rect">
            <a:avLst/>
          </a:prstGeom>
        </p:spPr>
      </p:pic>
    </p:spTree>
    <p:extLst>
      <p:ext uri="{BB962C8B-B14F-4D97-AF65-F5344CB8AC3E}">
        <p14:creationId xmlns:p14="http://schemas.microsoft.com/office/powerpoint/2010/main" val="367933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2296709"/>
            <a:ext cx="2857500" cy="2857500"/>
          </a:xfrm>
          <a:prstGeom prst="rect">
            <a:avLst/>
          </a:prstGeom>
        </p:spPr>
      </p:pic>
    </p:spTree>
    <p:extLst>
      <p:ext uri="{BB962C8B-B14F-4D97-AF65-F5344CB8AC3E}">
        <p14:creationId xmlns:p14="http://schemas.microsoft.com/office/powerpoint/2010/main" val="357423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11015</TotalTime>
  <Words>141</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This Experiment Was Created Using</vt:lpstr>
      <vt:lpstr>Instructions</vt:lpstr>
      <vt:lpstr>Find Both!</vt:lpstr>
      <vt:lpstr>PowerPoint Presentation</vt:lpstr>
      <vt:lpstr>Get Ready!</vt:lpstr>
      <vt:lpstr>PowerPoint Presentation</vt:lpstr>
      <vt:lpstr>Collect the Items!</vt:lpstr>
      <vt:lpstr>Find</vt:lpstr>
      <vt:lpstr>Find</vt:lpstr>
      <vt:lpstr>Find</vt:lpstr>
      <vt:lpstr>Great Work!  You’ve completed the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50</cp:revision>
  <dcterms:created xsi:type="dcterms:W3CDTF">2020-01-10T13:29:58Z</dcterms:created>
  <dcterms:modified xsi:type="dcterms:W3CDTF">2020-02-02T19:54:24Z</dcterms:modified>
</cp:coreProperties>
</file>