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22" r:id="rId3"/>
    <p:sldId id="291" r:id="rId4"/>
    <p:sldId id="292" r:id="rId5"/>
    <p:sldId id="294" r:id="rId6"/>
    <p:sldId id="323" r:id="rId7"/>
    <p:sldId id="295" r:id="rId8"/>
    <p:sldId id="296" r:id="rId9"/>
    <p:sldId id="297" r:id="rId10"/>
    <p:sldId id="324" r:id="rId11"/>
    <p:sldId id="325" r:id="rId12"/>
    <p:sldId id="299" r:id="rId13"/>
    <p:sldId id="300" r:id="rId14"/>
    <p:sldId id="326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6" r:id="rId28"/>
    <p:sldId id="317" r:id="rId29"/>
    <p:sldId id="327" r:id="rId30"/>
    <p:sldId id="318" r:id="rId31"/>
    <p:sldId id="319" r:id="rId32"/>
    <p:sldId id="320" r:id="rId33"/>
    <p:sldId id="328" r:id="rId34"/>
    <p:sldId id="321" r:id="rId35"/>
    <p:sldId id="330" r:id="rId36"/>
    <p:sldId id="331" r:id="rId37"/>
    <p:sldId id="336" r:id="rId38"/>
    <p:sldId id="337" r:id="rId39"/>
    <p:sldId id="338" r:id="rId40"/>
    <p:sldId id="339" r:id="rId41"/>
    <p:sldId id="341" r:id="rId42"/>
    <p:sldId id="342" r:id="rId43"/>
    <p:sldId id="343" r:id="rId44"/>
    <p:sldId id="345" r:id="rId45"/>
    <p:sldId id="347" r:id="rId46"/>
    <p:sldId id="348" r:id="rId47"/>
    <p:sldId id="349" r:id="rId48"/>
    <p:sldId id="350" r:id="rId49"/>
    <p:sldId id="404" r:id="rId50"/>
    <p:sldId id="351" r:id="rId51"/>
    <p:sldId id="352" r:id="rId52"/>
    <p:sldId id="405" r:id="rId53"/>
    <p:sldId id="406" r:id="rId54"/>
    <p:sldId id="353" r:id="rId55"/>
    <p:sldId id="407" r:id="rId56"/>
    <p:sldId id="408" r:id="rId57"/>
    <p:sldId id="409" r:id="rId58"/>
    <p:sldId id="410" r:id="rId59"/>
    <p:sldId id="411" r:id="rId60"/>
    <p:sldId id="412" r:id="rId61"/>
    <p:sldId id="364" r:id="rId62"/>
    <p:sldId id="413" r:id="rId63"/>
    <p:sldId id="414" r:id="rId64"/>
    <p:sldId id="415" r:id="rId65"/>
    <p:sldId id="360" r:id="rId66"/>
    <p:sldId id="357" r:id="rId67"/>
    <p:sldId id="416" r:id="rId68"/>
    <p:sldId id="369" r:id="rId69"/>
    <p:sldId id="417" r:id="rId70"/>
    <p:sldId id="374" r:id="rId71"/>
    <p:sldId id="418" r:id="rId72"/>
    <p:sldId id="419" r:id="rId73"/>
    <p:sldId id="420" r:id="rId74"/>
    <p:sldId id="421" r:id="rId75"/>
    <p:sldId id="422" r:id="rId76"/>
    <p:sldId id="423" r:id="rId77"/>
    <p:sldId id="424" r:id="rId78"/>
    <p:sldId id="425" r:id="rId79"/>
    <p:sldId id="426" r:id="rId80"/>
    <p:sldId id="427" r:id="rId81"/>
    <p:sldId id="428" r:id="rId82"/>
    <p:sldId id="429" r:id="rId83"/>
    <p:sldId id="430" r:id="rId84"/>
    <p:sldId id="431" r:id="rId85"/>
    <p:sldId id="432" r:id="rId86"/>
    <p:sldId id="433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F1CB68"/>
    <a:srgbClr val="75BDC5"/>
    <a:srgbClr val="DB494C"/>
    <a:srgbClr val="E37174"/>
    <a:srgbClr val="5BADDC"/>
    <a:srgbClr val="6C5564"/>
    <a:srgbClr val="C2001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5" y="4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5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Instruction/Cue Screen Trials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2F7CF3-DEF0-4B5D-9DB6-4931EC03B17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59882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688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TrialEndKey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Press “c”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4183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F41D93-EEBD-4691-942D-2DB5DA07E9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5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Task Trials – Participant Placement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A47C4-994B-4267-AA04-7B381D574FC8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26808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Participant Placement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 err="1"/>
              <a:t>StartPosition</a:t>
            </a:r>
            <a:r>
              <a:rPr lang="en-US" sz="6000" dirty="0"/>
              <a:t> = [10,10], </a:t>
            </a:r>
          </a:p>
          <a:p>
            <a:pPr marL="0" indent="0" algn="ctr">
              <a:buNone/>
            </a:pPr>
            <a:r>
              <a:rPr lang="en-US" sz="6000" dirty="0" err="1"/>
              <a:t>StartFacing</a:t>
            </a:r>
            <a:r>
              <a:rPr lang="en-US" sz="6000" dirty="0"/>
              <a:t> = 60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90258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Participant Placement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 err="1"/>
              <a:t>StartPosition</a:t>
            </a:r>
            <a:r>
              <a:rPr lang="en-US" sz="6000" dirty="0"/>
              <a:t> = [100,100], </a:t>
            </a:r>
          </a:p>
          <a:p>
            <a:pPr marL="0" indent="0" algn="ctr">
              <a:buNone/>
            </a:pPr>
            <a:r>
              <a:rPr lang="en-US" sz="6000" dirty="0" err="1"/>
              <a:t>StartFacing</a:t>
            </a:r>
            <a:r>
              <a:rPr lang="en-US" sz="6000" dirty="0"/>
              <a:t> = 90 + 5s Rotation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99369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D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Goals + HUD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EF2EEC-C55E-4CD6-88E4-6FC447ECF235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05579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95644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25068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Inactive Cube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063840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Inactive Sphere, Invisible Cube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63029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Invisible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76078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Wait 3 Seconds</a:t>
            </a:r>
          </a:p>
        </p:txBody>
      </p:sp>
    </p:spTree>
    <p:extLst>
      <p:ext uri="{BB962C8B-B14F-4D97-AF65-F5344CB8AC3E}">
        <p14:creationId xmlns:p14="http://schemas.microsoft.com/office/powerpoint/2010/main" val="358225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Active Water</a:t>
            </a:r>
          </a:p>
          <a:p>
            <a:pPr marL="0" indent="0" algn="ctr">
              <a:buNone/>
            </a:pPr>
            <a:r>
              <a:rPr lang="en-US" sz="6000" dirty="0"/>
              <a:t>HUD: Apple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68905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Active Water</a:t>
            </a:r>
          </a:p>
          <a:p>
            <a:pPr marL="0" indent="0" algn="ctr">
              <a:buNone/>
            </a:pPr>
            <a:r>
              <a:rPr lang="en-US" sz="6000" dirty="0"/>
              <a:t>HUD: Water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507570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Inactive Water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18223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Inactive Apple, Invisible Water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HUD: Water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60839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Invisible Water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63297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Active Water,</a:t>
            </a:r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897270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Active Water,</a:t>
            </a:r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911099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Inactive Water,</a:t>
            </a:r>
          </a:p>
          <a:p>
            <a:pPr marL="0" indent="0" algn="ctr">
              <a:buNone/>
            </a:pPr>
            <a:r>
              <a:rPr lang="en-US" sz="6000" dirty="0"/>
              <a:t>Active Sphere, Inactive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596685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Invisible Water,</a:t>
            </a:r>
          </a:p>
          <a:p>
            <a:pPr marL="0" indent="0" algn="ctr">
              <a:buNone/>
            </a:pPr>
            <a:r>
              <a:rPr lang="en-US" sz="6000" dirty="0"/>
              <a:t>Active Sphere, Invisible Cube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567182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4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00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Landmarks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A958D-D2C5-4B6E-B003-6B4A74A12A5B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7271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</a:t>
            </a:r>
          </a:p>
          <a:p>
            <a:pPr marL="0" indent="0" algn="ctr">
              <a:buNone/>
            </a:pPr>
            <a:r>
              <a:rPr lang="en-US" sz="6000" dirty="0"/>
              <a:t>Press the “p” button</a:t>
            </a:r>
          </a:p>
        </p:txBody>
      </p:sp>
    </p:spTree>
    <p:extLst>
      <p:ext uri="{BB962C8B-B14F-4D97-AF65-F5344CB8AC3E}">
        <p14:creationId xmlns:p14="http://schemas.microsoft.com/office/powerpoint/2010/main" val="339101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Landmarks: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Sphere, Cube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486929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Landmarks: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Apple, Water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239012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Landmarks: 3D +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Sphere, Cube, Apple, Water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87763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A36FAC-10E3-48C4-A26F-89448E8B23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D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B4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     Goals            +       Landmarks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083D14-1B13-473C-BF58-2747AE63D42A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051190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Landmarks/Goals: 3D +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Active: Apple; Inactive: Money; </a:t>
            </a:r>
          </a:p>
          <a:p>
            <a:pPr marL="0" indent="0" algn="ctr">
              <a:buNone/>
            </a:pPr>
            <a:r>
              <a:rPr lang="en-US" sz="6000" dirty="0"/>
              <a:t>Invisible: Sphere; Inactive: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</p:txBody>
      </p:sp>
    </p:spTree>
    <p:extLst>
      <p:ext uri="{BB962C8B-B14F-4D97-AF65-F5344CB8AC3E}">
        <p14:creationId xmlns:p14="http://schemas.microsoft.com/office/powerpoint/2010/main" val="2515986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B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Task Trials – Enclosures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872353-5E7D-4A2F-99F3-4C10E6987079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135000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Random Placement</a:t>
            </a:r>
          </a:p>
          <a:p>
            <a:pPr marL="0" indent="0" algn="ctr">
              <a:buNone/>
            </a:pPr>
            <a:r>
              <a:rPr lang="en-US" sz="6000" dirty="0"/>
              <a:t>Square Enclosure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976749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Center Placement</a:t>
            </a:r>
          </a:p>
          <a:p>
            <a:pPr marL="0" indent="0" algn="ctr">
              <a:buNone/>
            </a:pPr>
            <a:r>
              <a:rPr lang="en-US" sz="6000" dirty="0"/>
              <a:t>Circle Enclosure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440217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Center Placement</a:t>
            </a:r>
          </a:p>
          <a:p>
            <a:pPr marL="0" indent="0" algn="ctr">
              <a:buNone/>
            </a:pPr>
            <a:r>
              <a:rPr lang="en-US" sz="6000" dirty="0"/>
              <a:t>Square Enclosure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607360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Random Placement</a:t>
            </a:r>
          </a:p>
          <a:p>
            <a:pPr marL="0" indent="0" algn="ctr">
              <a:buNone/>
            </a:pPr>
            <a:r>
              <a:rPr lang="en-US" sz="6000" dirty="0"/>
              <a:t>Circle Enclosure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51787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 </a:t>
            </a:r>
          </a:p>
          <a:p>
            <a:pPr marL="0" indent="0" algn="ctr">
              <a:buNone/>
            </a:pPr>
            <a:r>
              <a:rPr lang="en-US" sz="6000" dirty="0"/>
              <a:t>Press the “spacebar”</a:t>
            </a:r>
          </a:p>
        </p:txBody>
      </p:sp>
    </p:spTree>
    <p:extLst>
      <p:ext uri="{BB962C8B-B14F-4D97-AF65-F5344CB8AC3E}">
        <p14:creationId xmlns:p14="http://schemas.microsoft.com/office/powerpoint/2010/main" val="3431726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Random Placement</a:t>
            </a:r>
          </a:p>
          <a:p>
            <a:pPr marL="0" indent="0" algn="ctr">
              <a:buNone/>
            </a:pPr>
            <a:r>
              <a:rPr lang="en-US" sz="6000" dirty="0"/>
              <a:t>Invisible Ground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4054362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Center Placement</a:t>
            </a:r>
          </a:p>
          <a:p>
            <a:pPr marL="0" indent="0" algn="ctr">
              <a:buNone/>
            </a:pPr>
            <a:r>
              <a:rPr lang="en-US" sz="6000" dirty="0"/>
              <a:t>Invisible Ground + Walls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257027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305E45-0056-40FB-9AB7-A3341ADF29BC}"/>
              </a:ext>
            </a:extLst>
          </p:cNvPr>
          <p:cNvSpPr/>
          <p:nvPr/>
        </p:nvSpPr>
        <p:spPr>
          <a:xfrm>
            <a:off x="1" y="0"/>
            <a:ext cx="6031832" cy="6858000"/>
          </a:xfrm>
          <a:prstGeom prst="rect">
            <a:avLst/>
          </a:prstGeom>
          <a:solidFill>
            <a:srgbClr val="5BAD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8AE0F-4169-4287-B246-0059B9800979}"/>
              </a:ext>
            </a:extLst>
          </p:cNvPr>
          <p:cNvSpPr/>
          <p:nvPr/>
        </p:nvSpPr>
        <p:spPr>
          <a:xfrm>
            <a:off x="6160168" y="0"/>
            <a:ext cx="6031832" cy="6858000"/>
          </a:xfrm>
          <a:prstGeom prst="rect">
            <a:avLst/>
          </a:prstGeom>
          <a:solidFill>
            <a:srgbClr val="75B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6D8E6-6C33-419D-9801-DED8D48592BE}"/>
              </a:ext>
            </a:extLst>
          </p:cNvPr>
          <p:cNvSpPr/>
          <p:nvPr/>
        </p:nvSpPr>
        <p:spPr>
          <a:xfrm>
            <a:off x="3980449" y="0"/>
            <a:ext cx="4102768" cy="6858000"/>
          </a:xfrm>
          <a:prstGeom prst="rect">
            <a:avLst/>
          </a:prstGeom>
          <a:solidFill>
            <a:srgbClr val="DB4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9255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7203AB-673F-484B-AB0C-19BF715895A0}"/>
              </a:ext>
            </a:extLst>
          </p:cNvPr>
          <p:cNvSpPr txBox="1">
            <a:spLocks/>
          </p:cNvSpPr>
          <p:nvPr/>
        </p:nvSpPr>
        <p:spPr>
          <a:xfrm>
            <a:off x="-4108783" y="3068889"/>
            <a:ext cx="12192000" cy="92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A92457-A14B-485D-8816-10D0BDA31314}"/>
              </a:ext>
            </a:extLst>
          </p:cNvPr>
          <p:cNvSpPr txBox="1">
            <a:spLocks/>
          </p:cNvSpPr>
          <p:nvPr/>
        </p:nvSpPr>
        <p:spPr>
          <a:xfrm>
            <a:off x="-64167" y="3068889"/>
            <a:ext cx="12192000" cy="92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chemeClr val="bg1"/>
                </a:solidFill>
              </a:rPr>
              <a:t>Landmarks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19CC55-5107-49EC-B9FE-CDA0B836A473}"/>
              </a:ext>
            </a:extLst>
          </p:cNvPr>
          <p:cNvSpPr txBox="1">
            <a:spLocks/>
          </p:cNvSpPr>
          <p:nvPr/>
        </p:nvSpPr>
        <p:spPr>
          <a:xfrm>
            <a:off x="4041609" y="3068889"/>
            <a:ext cx="12192000" cy="92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chemeClr val="bg1"/>
                </a:solidFill>
              </a:rPr>
              <a:t>Enclosures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062ADF-593D-4CD2-B733-0934C6F5F350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792625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07245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82543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436941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004285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w/ Replacement (5x)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17ECE-4707-4113-8EAE-78F631CC14AA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859981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1 – Trial 1 of 1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35091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2 – Trial 1 of 2</a:t>
            </a:r>
          </a:p>
        </p:txBody>
      </p:sp>
    </p:spTree>
    <p:extLst>
      <p:ext uri="{BB962C8B-B14F-4D97-AF65-F5344CB8AC3E}">
        <p14:creationId xmlns:p14="http://schemas.microsoft.com/office/powerpoint/2010/main" val="312649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Subfolder Test – Wait 5 Seconds</a:t>
            </a:r>
          </a:p>
        </p:txBody>
      </p:sp>
    </p:spTree>
    <p:extLst>
      <p:ext uri="{BB962C8B-B14F-4D97-AF65-F5344CB8AC3E}">
        <p14:creationId xmlns:p14="http://schemas.microsoft.com/office/powerpoint/2010/main" val="543317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2 – Trial 2 of 2</a:t>
            </a:r>
          </a:p>
        </p:txBody>
      </p:sp>
    </p:spTree>
    <p:extLst>
      <p:ext uri="{BB962C8B-B14F-4D97-AF65-F5344CB8AC3E}">
        <p14:creationId xmlns:p14="http://schemas.microsoft.com/office/powerpoint/2010/main" val="1366274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1 of 3</a:t>
            </a:r>
          </a:p>
        </p:txBody>
      </p:sp>
    </p:spTree>
    <p:extLst>
      <p:ext uri="{BB962C8B-B14F-4D97-AF65-F5344CB8AC3E}">
        <p14:creationId xmlns:p14="http://schemas.microsoft.com/office/powerpoint/2010/main" val="2778256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2 of 3</a:t>
            </a:r>
          </a:p>
        </p:txBody>
      </p:sp>
    </p:spTree>
    <p:extLst>
      <p:ext uri="{BB962C8B-B14F-4D97-AF65-F5344CB8AC3E}">
        <p14:creationId xmlns:p14="http://schemas.microsoft.com/office/powerpoint/2010/main" val="3574261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3 of 3</a:t>
            </a:r>
          </a:p>
        </p:txBody>
      </p:sp>
    </p:spTree>
    <p:extLst>
      <p:ext uri="{BB962C8B-B14F-4D97-AF65-F5344CB8AC3E}">
        <p14:creationId xmlns:p14="http://schemas.microsoft.com/office/powerpoint/2010/main" val="35947240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w/o Replacement (3x)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242CA5-E864-4EEE-A717-71D7F8977BE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528019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1 – Trial 1 of 1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0239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2 – Trial 1 of 2</a:t>
            </a:r>
          </a:p>
        </p:txBody>
      </p:sp>
    </p:spTree>
    <p:extLst>
      <p:ext uri="{BB962C8B-B14F-4D97-AF65-F5344CB8AC3E}">
        <p14:creationId xmlns:p14="http://schemas.microsoft.com/office/powerpoint/2010/main" val="1963649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2 – Trial 2 of 2</a:t>
            </a:r>
          </a:p>
        </p:txBody>
      </p:sp>
    </p:spTree>
    <p:extLst>
      <p:ext uri="{BB962C8B-B14F-4D97-AF65-F5344CB8AC3E}">
        <p14:creationId xmlns:p14="http://schemas.microsoft.com/office/powerpoint/2010/main" val="42737475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1 of 3</a:t>
            </a:r>
          </a:p>
        </p:txBody>
      </p:sp>
    </p:spTree>
    <p:extLst>
      <p:ext uri="{BB962C8B-B14F-4D97-AF65-F5344CB8AC3E}">
        <p14:creationId xmlns:p14="http://schemas.microsoft.com/office/powerpoint/2010/main" val="4157799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2 of 3</a:t>
            </a:r>
          </a:p>
        </p:txBody>
      </p:sp>
    </p:spTree>
    <p:extLst>
      <p:ext uri="{BB962C8B-B14F-4D97-AF65-F5344CB8AC3E}">
        <p14:creationId xmlns:p14="http://schemas.microsoft.com/office/powerpoint/2010/main" val="121265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583EEA-2B71-465E-9D18-D5FF6C4006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5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Task Trials – Trial Termination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7793E-A1E8-4D7E-93A9-71F960DC176F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9542359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 – W/ Replacement (5x)</a:t>
            </a:r>
          </a:p>
          <a:p>
            <a:pPr marL="0" indent="0" algn="ctr">
              <a:buNone/>
            </a:pPr>
            <a:r>
              <a:rPr lang="en-US" sz="6000" dirty="0"/>
              <a:t>Order 3 – Trial 3 of 3</a:t>
            </a:r>
          </a:p>
        </p:txBody>
      </p:sp>
    </p:spTree>
    <p:extLst>
      <p:ext uri="{BB962C8B-B14F-4D97-AF65-F5344CB8AC3E}">
        <p14:creationId xmlns:p14="http://schemas.microsoft.com/office/powerpoint/2010/main" val="1825514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9656"/>
            <a:ext cx="12192000" cy="933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Trial 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038989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9656"/>
            <a:ext cx="12192000" cy="933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Trial 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204540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9656"/>
            <a:ext cx="12192000" cy="933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Trial 3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339053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9656"/>
            <a:ext cx="12192000" cy="933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Trial 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358785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6716"/>
            <a:ext cx="12192000" cy="20373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/>
          </a:p>
          <a:p>
            <a:pPr marL="0" indent="0" algn="ctr">
              <a:buNone/>
            </a:pPr>
            <a:r>
              <a:rPr lang="en-US" sz="6000" b="1" dirty="0"/>
              <a:t>YOU FAILED!!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876839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2219134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0404597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7790631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400806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408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TrialTime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Trial Time = 5seconds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9007516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6265326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  <a:endParaRPr lang="en-US" sz="6000" dirty="0">
              <a:solidFill>
                <a:srgbClr val="54823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9439534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7710723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9921779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11612242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5537310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6036482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  <a:endParaRPr lang="en-US" sz="6000" dirty="0">
              <a:solidFill>
                <a:srgbClr val="54823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7246148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5531644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2"/>
            <a:ext cx="12192000" cy="3946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# Trials = 4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89861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3062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TrialTime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Trial Time = 10 seconds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86551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1669856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9193"/>
            <a:ext cx="12192000" cy="4154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5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5559060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C00000"/>
                </a:solidFill>
              </a:rPr>
              <a:t>Fail Test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6175611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Block/Trial Criterion = 2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548235"/>
                </a:solidFill>
              </a:rPr>
              <a:t>Pass Test</a:t>
            </a:r>
            <a:endParaRPr lang="en-US" sz="6000" dirty="0">
              <a:solidFill>
                <a:srgbClr val="54823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972739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62192"/>
            <a:ext cx="12192000" cy="9336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COMPLETE</a:t>
            </a:r>
            <a:endParaRPr lang="en-US" sz="6000" dirty="0">
              <a:solidFill>
                <a:srgbClr val="5482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246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2F4F-7D79-4136-973D-E537121B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390" y="1231399"/>
            <a:ext cx="10515600" cy="45397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AUTO RUN IS WORKING CORRECTLY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Replace “</a:t>
            </a:r>
            <a:r>
              <a:rPr lang="en-US" b="1" dirty="0" err="1"/>
              <a:t>AUTORUN_TEST.json</a:t>
            </a:r>
            <a:r>
              <a:rPr lang="en-US" b="1" dirty="0"/>
              <a:t>” with a Configuration File of your choosing.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020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2F4F-7D79-4136-973D-E537121B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390" y="1231399"/>
            <a:ext cx="10515600" cy="45397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AUTO RUN IS WORKING CORRECTLY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Replace “</a:t>
            </a:r>
            <a:r>
              <a:rPr lang="en-US" b="1" dirty="0" err="1"/>
              <a:t>AUTORUN_TEST.json</a:t>
            </a:r>
            <a:r>
              <a:rPr lang="en-US" b="1" dirty="0"/>
              <a:t>” with a Configuration File of your choosing.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3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688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TrialEndKey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Press “x”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59087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11672</TotalTime>
  <Words>1250</Words>
  <Application>Microsoft Office PowerPoint</Application>
  <PresentationFormat>Widescreen</PresentationFormat>
  <Paragraphs>307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RUN IS WORKING CORRECTLY  Replace “AUTORUN_TEST.json” with a Configuration File of your choosing.    </vt:lpstr>
      <vt:lpstr>AUTO RUN IS WORKING CORRECTLY  Replace “AUTORUN_TEST.json” with a Configuration File of your choosing.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86</cp:revision>
  <dcterms:created xsi:type="dcterms:W3CDTF">2020-01-10T13:29:58Z</dcterms:created>
  <dcterms:modified xsi:type="dcterms:W3CDTF">2020-07-27T16:05:59Z</dcterms:modified>
</cp:coreProperties>
</file>