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3" r:id="rId4"/>
    <p:sldId id="270" r:id="rId5"/>
    <p:sldId id="278" r:id="rId6"/>
    <p:sldId id="27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1/26/2020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1/26/2020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Great Work!</a:t>
            </a:r>
            <a:br>
              <a:rPr lang="en-US" dirty="0"/>
            </a:br>
            <a:br>
              <a:rPr lang="en-US" dirty="0"/>
            </a:br>
            <a:r>
              <a:rPr lang="en-US" dirty="0"/>
              <a:t>You’ve completed the experiment!</a:t>
            </a:r>
          </a:p>
        </p:txBody>
      </p:sp>
    </p:spTree>
    <p:extLst>
      <p:ext uri="{BB962C8B-B14F-4D97-AF65-F5344CB8AC3E}">
        <p14:creationId xmlns:p14="http://schemas.microsoft.com/office/powerpoint/2010/main" val="44800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9133</TotalTime>
  <Words>135</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This Experiment Was Created Using</vt:lpstr>
      <vt:lpstr>Instructions</vt:lpstr>
      <vt:lpstr>PowerPoint Presentation</vt:lpstr>
      <vt:lpstr>Get Ready!</vt:lpstr>
      <vt:lpstr>PowerPoint Presentation</vt:lpstr>
      <vt:lpstr>Collect the Items!</vt:lpstr>
      <vt:lpstr>Great Work!  You’ve completed the 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46</cp:revision>
  <dcterms:created xsi:type="dcterms:W3CDTF">2020-01-10T13:29:58Z</dcterms:created>
  <dcterms:modified xsi:type="dcterms:W3CDTF">2020-01-26T13:29:22Z</dcterms:modified>
</cp:coreProperties>
</file>