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1" r:id="rId4"/>
    <p:sldId id="292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299" r:id="rId13"/>
    <p:sldId id="300" r:id="rId14"/>
    <p:sldId id="326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27" r:id="rId30"/>
    <p:sldId id="318" r:id="rId31"/>
    <p:sldId id="319" r:id="rId32"/>
    <p:sldId id="320" r:id="rId33"/>
    <p:sldId id="328" r:id="rId34"/>
    <p:sldId id="321" r:id="rId35"/>
    <p:sldId id="330" r:id="rId36"/>
    <p:sldId id="331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5" r:id="rId45"/>
    <p:sldId id="347" r:id="rId46"/>
    <p:sldId id="348" r:id="rId47"/>
    <p:sldId id="349" r:id="rId48"/>
    <p:sldId id="350" r:id="rId49"/>
    <p:sldId id="404" r:id="rId50"/>
    <p:sldId id="351" r:id="rId51"/>
    <p:sldId id="352" r:id="rId52"/>
    <p:sldId id="405" r:id="rId53"/>
    <p:sldId id="406" r:id="rId54"/>
    <p:sldId id="353" r:id="rId55"/>
    <p:sldId id="407" r:id="rId56"/>
    <p:sldId id="408" r:id="rId57"/>
    <p:sldId id="409" r:id="rId58"/>
    <p:sldId id="410" r:id="rId59"/>
    <p:sldId id="411" r:id="rId60"/>
    <p:sldId id="412" r:id="rId61"/>
    <p:sldId id="357" r:id="rId62"/>
    <p:sldId id="364" r:id="rId63"/>
    <p:sldId id="361" r:id="rId64"/>
    <p:sldId id="362" r:id="rId65"/>
    <p:sldId id="363" r:id="rId66"/>
    <p:sldId id="360" r:id="rId67"/>
    <p:sldId id="358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9" r:id="rId78"/>
    <p:sldId id="380" r:id="rId79"/>
    <p:sldId id="381" r:id="rId80"/>
    <p:sldId id="382" r:id="rId81"/>
    <p:sldId id="383" r:id="rId82"/>
    <p:sldId id="374" r:id="rId83"/>
    <p:sldId id="375" r:id="rId84"/>
    <p:sldId id="376" r:id="rId85"/>
    <p:sldId id="377" r:id="rId86"/>
    <p:sldId id="378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392" r:id="rId96"/>
    <p:sldId id="393" r:id="rId97"/>
    <p:sldId id="394" r:id="rId98"/>
    <p:sldId id="395" r:id="rId99"/>
    <p:sldId id="396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B68"/>
    <a:srgbClr val="75BDC5"/>
    <a:srgbClr val="DB494C"/>
    <a:srgbClr val="E37174"/>
    <a:srgbClr val="5BADDC"/>
    <a:srgbClr val="6C5564"/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Instruction/Cue Screen Trials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7CF3-DEF0-4B5D-9DB6-4931EC03B17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5988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“c”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418339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9144497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382452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DD02E-DCFD-45EE-9598-68240FEFC8E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079188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718380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2892658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3187839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1046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41D93-EEBD-4691-942D-2DB5DA07E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Participant 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47C4-994B-4267-AA04-7B381D574FC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2680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[10,10],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60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025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[100,100],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90 + 5s Rotation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936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Goals + HUD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F2EEC-C55E-4CD6-88E4-6FC447ECF23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57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56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6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0638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302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7607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Wait 3 Seconds</a:t>
            </a:r>
          </a:p>
        </p:txBody>
      </p:sp>
    </p:spTree>
    <p:extLst>
      <p:ext uri="{BB962C8B-B14F-4D97-AF65-F5344CB8AC3E}">
        <p14:creationId xmlns:p14="http://schemas.microsoft.com/office/powerpoint/2010/main" val="3582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Apple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8905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5075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Inactive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822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6083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32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897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109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Inactive Water,</a:t>
            </a:r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5966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Invisible Water,</a:t>
            </a:r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671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0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Landmarks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A958D-D2C5-4B6E-B003-6B4A74A12A5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727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</a:p>
          <a:p>
            <a:pPr marL="0" indent="0" algn="ctr">
              <a:buNone/>
            </a:pPr>
            <a:r>
              <a:rPr lang="en-US" sz="6000" dirty="0"/>
              <a:t>Press the “p” button</a:t>
            </a:r>
          </a:p>
        </p:txBody>
      </p:sp>
    </p:spTree>
    <p:extLst>
      <p:ext uri="{BB962C8B-B14F-4D97-AF65-F5344CB8AC3E}">
        <p14:creationId xmlns:p14="http://schemas.microsoft.com/office/powerpoint/2010/main" val="33910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48692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23901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Cube, Apple,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87763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A36FAC-10E3-48C4-A26F-89448E8B23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     Goals            +       Landmarks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3D14-1B13-473C-BF58-2747AE63D42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119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Landmarks/Goals: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Active: Apple; Inactive: Money; </a:t>
            </a:r>
          </a:p>
          <a:p>
            <a:pPr marL="0" indent="0" algn="ctr">
              <a:buNone/>
            </a:pPr>
            <a:r>
              <a:rPr lang="en-US" sz="6000" dirty="0"/>
              <a:t>Invisible: Sphere; Inactive: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</p:txBody>
      </p:sp>
    </p:spTree>
    <p:extLst>
      <p:ext uri="{BB962C8B-B14F-4D97-AF65-F5344CB8AC3E}">
        <p14:creationId xmlns:p14="http://schemas.microsoft.com/office/powerpoint/2010/main" val="25159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Enclosures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2353-5E7D-4A2F-99F3-4C10E6987079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3500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9767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4021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0736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5178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 </a:t>
            </a:r>
          </a:p>
          <a:p>
            <a:pPr marL="0" indent="0" algn="ctr">
              <a:buNone/>
            </a:pPr>
            <a:r>
              <a:rPr lang="en-US" sz="6000" dirty="0"/>
              <a:t>Press the “spacebar”</a:t>
            </a:r>
          </a:p>
        </p:txBody>
      </p:sp>
    </p:spTree>
    <p:extLst>
      <p:ext uri="{BB962C8B-B14F-4D97-AF65-F5344CB8AC3E}">
        <p14:creationId xmlns:p14="http://schemas.microsoft.com/office/powerpoint/2010/main" val="343172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Invisible Ground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05436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Invisible Ground + Walls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57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05E45-0056-40FB-9AB7-A3341ADF29BC}"/>
              </a:ext>
            </a:extLst>
          </p:cNvPr>
          <p:cNvSpPr/>
          <p:nvPr/>
        </p:nvSpPr>
        <p:spPr>
          <a:xfrm>
            <a:off x="1" y="0"/>
            <a:ext cx="6031832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8AE0F-4169-4287-B246-0059B9800979}"/>
              </a:ext>
            </a:extLst>
          </p:cNvPr>
          <p:cNvSpPr/>
          <p:nvPr/>
        </p:nvSpPr>
        <p:spPr>
          <a:xfrm>
            <a:off x="6160168" y="0"/>
            <a:ext cx="6031832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D8E6-6C33-419D-9801-DED8D48592BE}"/>
              </a:ext>
            </a:extLst>
          </p:cNvPr>
          <p:cNvSpPr/>
          <p:nvPr/>
        </p:nvSpPr>
        <p:spPr>
          <a:xfrm>
            <a:off x="3980449" y="0"/>
            <a:ext cx="4102768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925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203AB-673F-484B-AB0C-19BF715895A0}"/>
              </a:ext>
            </a:extLst>
          </p:cNvPr>
          <p:cNvSpPr txBox="1">
            <a:spLocks/>
          </p:cNvSpPr>
          <p:nvPr/>
        </p:nvSpPr>
        <p:spPr>
          <a:xfrm>
            <a:off x="-4108783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92457-A14B-485D-8816-10D0BDA31314}"/>
              </a:ext>
            </a:extLst>
          </p:cNvPr>
          <p:cNvSpPr txBox="1">
            <a:spLocks/>
          </p:cNvSpPr>
          <p:nvPr/>
        </p:nvSpPr>
        <p:spPr>
          <a:xfrm>
            <a:off x="-64167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Landmarks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19CC55-5107-49EC-B9FE-CDA0B836A473}"/>
              </a:ext>
            </a:extLst>
          </p:cNvPr>
          <p:cNvSpPr txBox="1">
            <a:spLocks/>
          </p:cNvSpPr>
          <p:nvPr/>
        </p:nvSpPr>
        <p:spPr>
          <a:xfrm>
            <a:off x="4041609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Enclosures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62ADF-593D-4CD2-B733-0934C6F5F350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92625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072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254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369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042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 Replacement (5x)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ECE-4707-4113-8EAE-78F631CC14A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5998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509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31264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Subfolder Test – Wait 5 Seconds</a:t>
            </a:r>
          </a:p>
        </p:txBody>
      </p:sp>
    </p:spTree>
    <p:extLst>
      <p:ext uri="{BB962C8B-B14F-4D97-AF65-F5344CB8AC3E}">
        <p14:creationId xmlns:p14="http://schemas.microsoft.com/office/powerpoint/2010/main" val="543317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1366274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277825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357426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359472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w/o Replacement (3x)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2CA5-E864-4EEE-A717-71D7F8977BE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239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196364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4273747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415779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1212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583EEA-2B71-465E-9D18-D5FF6C400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Trial Termination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793E-A1E8-4D7E-93A9-71F960DC176F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54235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1825514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21913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1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603898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2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568188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3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1748411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4 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24697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716"/>
            <a:ext cx="12192000" cy="2037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YOU FAILED!!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683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69ED2-1123-41B1-8FF5-A1CD7F46B81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856981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1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200952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2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26881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0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5seconds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90075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3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3393349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4 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091496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79063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04444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771737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232452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65112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D12CF-96BF-4068-B2D3-5785E65C5F1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32454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053132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9791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3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10 seconds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6551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5320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73056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26532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4790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6091215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101470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7972855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19423-00BB-4AD2-8F0E-37DDC3470B2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707323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135141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5916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“x”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5908709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7917897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072094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Serial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3B93A-5FA2-4254-9481-12C7D51FB89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93217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038932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7236723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8680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327347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D26CC-E231-471A-9F1E-61C09D37CD03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564499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992465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80446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11497</TotalTime>
  <Words>2198</Words>
  <Application>Microsoft Office PowerPoint</Application>
  <PresentationFormat>Widescreen</PresentationFormat>
  <Paragraphs>490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79</cp:revision>
  <dcterms:created xsi:type="dcterms:W3CDTF">2020-01-10T13:29:58Z</dcterms:created>
  <dcterms:modified xsi:type="dcterms:W3CDTF">2020-07-23T06:35:41Z</dcterms:modified>
</cp:coreProperties>
</file>