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3" r:id="rId3"/>
    <p:sldId id="262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DC5"/>
    <a:srgbClr val="F1CB68"/>
    <a:srgbClr val="6C5564"/>
    <a:srgbClr val="5BADDC"/>
    <a:srgbClr val="E37174"/>
    <a:srgbClr val="C20010"/>
    <a:srgbClr val="5482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6" y="8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C710-0470-42FA-98EB-A36CA002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83" y="2888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Creating Experiments with Goal Contingencies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AFBC-9443-4F5D-9917-D13E9997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8477"/>
            <a:ext cx="10515600" cy="14684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This experiment demonstrates how you can use </a:t>
            </a:r>
            <a:r>
              <a:rPr lang="en-US" i="1" dirty="0"/>
              <a:t>Goal </a:t>
            </a:r>
            <a:r>
              <a:rPr lang="en-US" dirty="0"/>
              <a:t>objects to create contingencies. As you will see, the next set of </a:t>
            </a:r>
            <a:r>
              <a:rPr lang="en-US" i="1" dirty="0"/>
              <a:t>Trials </a:t>
            </a:r>
            <a:r>
              <a:rPr lang="en-US" dirty="0"/>
              <a:t>is determined by the </a:t>
            </a:r>
            <a:r>
              <a:rPr lang="en-US" i="1" dirty="0"/>
              <a:t>Goal </a:t>
            </a:r>
            <a:r>
              <a:rPr lang="en-US" dirty="0"/>
              <a:t>that is collected.  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7F95670-400A-40C6-9CF8-0CF50F6EB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82" y="529525"/>
            <a:ext cx="7959403" cy="22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258678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To navigate the environment, use the </a:t>
            </a:r>
            <a:r>
              <a:rPr lang="en-US" b="1" dirty="0"/>
              <a:t>Up-Arrow </a:t>
            </a:r>
            <a:r>
              <a:rPr lang="en-US" dirty="0"/>
              <a:t>to</a:t>
            </a:r>
            <a:r>
              <a:rPr lang="en-US" b="1" dirty="0"/>
              <a:t> move forward</a:t>
            </a:r>
            <a:r>
              <a:rPr lang="en-US" dirty="0"/>
              <a:t>, the</a:t>
            </a:r>
            <a:r>
              <a:rPr lang="en-US" b="1" dirty="0"/>
              <a:t> Down-Arrow </a:t>
            </a:r>
            <a:r>
              <a:rPr lang="en-US" dirty="0"/>
              <a:t>to</a:t>
            </a:r>
            <a:r>
              <a:rPr lang="en-US" b="1" dirty="0"/>
              <a:t> move backwards</a:t>
            </a:r>
            <a:r>
              <a:rPr lang="en-US" dirty="0"/>
              <a:t> and the </a:t>
            </a:r>
            <a:r>
              <a:rPr lang="en-US" b="1" dirty="0"/>
              <a:t>Left-Arrow</a:t>
            </a:r>
            <a:r>
              <a:rPr lang="en-US" dirty="0"/>
              <a:t> and </a:t>
            </a:r>
            <a:r>
              <a:rPr lang="en-US" b="1" dirty="0"/>
              <a:t>Right-Arrow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7" y="2281357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D9E763-2924-4050-82B6-B9E1634520CA}"/>
              </a:ext>
            </a:extLst>
          </p:cNvPr>
          <p:cNvSpPr txBox="1"/>
          <p:nvPr/>
        </p:nvSpPr>
        <p:spPr>
          <a:xfrm>
            <a:off x="5548862" y="4599845"/>
            <a:ext cx="109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Move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Backward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49574F-C32C-4FDF-8209-7056289E3392}"/>
              </a:ext>
            </a:extLst>
          </p:cNvPr>
          <p:cNvSpPr/>
          <p:nvPr/>
        </p:nvSpPr>
        <p:spPr>
          <a:xfrm>
            <a:off x="3244198" y="5544600"/>
            <a:ext cx="5703604" cy="934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 THE SPACEBAR TO CONITUE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7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Now Entering the Red Enclosure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A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Now Entering the Blue Enclosure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485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5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Now Entering the Purple Enclosure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250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B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Now Entering the Yellow Enclosure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637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BD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Now Entering the Cyan Enclosure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113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53"/>
            <a:ext cx="12192000" cy="1589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End of Experiment</a:t>
            </a:r>
          </a:p>
        </p:txBody>
      </p:sp>
    </p:spTree>
    <p:extLst>
      <p:ext uri="{BB962C8B-B14F-4D97-AF65-F5344CB8AC3E}">
        <p14:creationId xmlns:p14="http://schemas.microsoft.com/office/powerpoint/2010/main" val="67254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11438</TotalTime>
  <Words>112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Creating Experiments with Goal Contingencies</vt:lpstr>
      <vt:lpstr>PowerPoint Presentation</vt:lpstr>
      <vt:lpstr>Now Entering the Red Enclosure </vt:lpstr>
      <vt:lpstr>Now Entering the Blue Enclosure </vt:lpstr>
      <vt:lpstr>Now Entering the Purple Enclosure </vt:lpstr>
      <vt:lpstr>Now Entering the Yellow Enclosure </vt:lpstr>
      <vt:lpstr>Now Entering the Cyan Enclosure </vt:lpstr>
      <vt:lpstr>End of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66</cp:revision>
  <dcterms:created xsi:type="dcterms:W3CDTF">2020-01-10T13:29:58Z</dcterms:created>
  <dcterms:modified xsi:type="dcterms:W3CDTF">2020-08-25T16:11:12Z</dcterms:modified>
</cp:coreProperties>
</file>