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4" r:id="rId3"/>
    <p:sldId id="273" r:id="rId4"/>
    <p:sldId id="278" r:id="rId5"/>
    <p:sldId id="262" r:id="rId6"/>
    <p:sldId id="286" r:id="rId7"/>
    <p:sldId id="287" r:id="rId8"/>
    <p:sldId id="288" r:id="rId9"/>
    <p:sldId id="28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0010"/>
    <a:srgbClr val="5482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E2E2-ABF3-44F8-AE88-C4AE981E1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35A72-9096-47B3-B143-59E1C845C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5C0BD-50A0-4BEC-B687-07BA162F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6A354-CF09-4EBD-9D42-C1F0B08A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A54EE-2E4B-4D9D-AB10-0EAEEA7F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0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5819-1AB4-4A0E-98B2-69770896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38878-97F3-45F5-B4FE-BC8F10408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03DC4-10ED-448F-8653-0009B8A1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599F5-6649-4266-8AB3-FBC1C446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7BAD8-1D2D-4447-8A52-F365A38B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E8925-F3FC-4D97-B231-FE33D0B88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BEF66-2FE5-428A-A430-B836CAC2F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F4982-3275-4660-A70E-129468DB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A684C-1041-4DB1-9ACF-8BCE3680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DDE7-3734-41B6-93DA-753B0419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6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D221-59B6-4B37-BE55-67205B75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B692D-1866-43FF-AA9A-7C0A3AB45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8543F-ED6E-4596-8114-E3BF1C86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D4116-D030-4231-960D-F59E397B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0FAE-CCC5-409D-AEC1-BF87C84B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3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4D26-BC3F-4A98-B3F6-78E4512C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F21F3-B2D7-4FF3-8335-D7D91C9B3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DFDC-F1B1-47A3-A66A-246D7EDE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998DE-2415-41F7-ACD1-07DDBB08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479ED-F24A-4E93-94E3-22996BA2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4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B7A1-0F47-45DE-9417-C0ACAA87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B6CF9-4F29-431A-A972-04DEE54F6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1F8B7-0C93-4ECC-A824-68604C2F5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C2EF9-77D2-49F9-A9D5-97686149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A2AEB-B7CC-4620-BEFB-2C8FF8E3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2A013-A61A-4611-8735-66F3B79E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7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832C-A37E-49A2-91FE-80B8A372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E8012-7E40-4EA8-9ED3-A188799F4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4001A-F7AB-4947-BD28-91919DF38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FEA8B-E316-4567-BEC0-E9943FD26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5B1F4-9165-4676-A90F-8C6A79F66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C308D4-A841-4D10-8C7A-E1CCE8E3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3E596-B169-4442-A2DF-A2F6F96E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75DD3-A85A-40A9-855A-AA26B4FA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7D93-B853-4C4D-9416-3788E005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6DF4A-42D2-47C9-A893-1BECB8A5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89B84-5425-4C69-B267-B2E2C16D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938C4-4A73-44DA-8E4B-E33488A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0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47436-FBE1-4F1D-9422-62565779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7181B-E789-4783-8C4A-4C56103E3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0BFF8-AD6A-42B9-AF0A-45C08B21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2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C449-AA78-46AD-A676-3FA28DF65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21B2-8ADE-4A75-A661-82CBCEFD8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235E7-7775-4F3E-8106-B9EFB2825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9688B-3715-4451-9119-D445F146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E4F72-ABFA-4198-A0B5-96975136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48D43-2D60-4B5F-B7CA-2E47AA24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1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70C4-1764-4B92-8401-F4525A5F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2CD55-9AAE-46F8-AC3D-EC798BCB1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CB266-283C-405A-BDE5-5F8E4E8A7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BB9EE-B23C-4C75-89CB-B23F6BA4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943D2-E1A9-4F68-80AC-5753E18A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209D9-3160-43C3-AFF0-DD8CAB91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5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37C1B-7546-416C-AE6D-18B5776E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C613F-3CB3-45C3-A54C-A9A707CE2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83425-C32F-4155-8A5E-E7A7AB73B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9F887-C526-42E2-BE1C-7F1C55940A26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D9EC3-72FE-4D9C-9D7B-B7251FD5E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8C36A-C09D-47A4-824C-AFBDECAF9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5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ED87-AD32-4739-9C5C-208049C1F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8965" y="747269"/>
            <a:ext cx="10214070" cy="1008552"/>
          </a:xfrm>
        </p:spPr>
        <p:txBody>
          <a:bodyPr>
            <a:normAutofit/>
          </a:bodyPr>
          <a:lstStyle/>
          <a:p>
            <a:r>
              <a:rPr lang="en-US" b="1" dirty="0"/>
              <a:t>Welcome!</a:t>
            </a:r>
          </a:p>
        </p:txBody>
      </p:sp>
      <p:pic>
        <p:nvPicPr>
          <p:cNvPr id="16" name="Picture 1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967EBCEF-1733-451B-8A52-366F67968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298" y="2323527"/>
            <a:ext cx="7959403" cy="2210945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C654098-123B-4DB7-9598-E4A644FF056C}"/>
              </a:ext>
            </a:extLst>
          </p:cNvPr>
          <p:cNvSpPr/>
          <p:nvPr/>
        </p:nvSpPr>
        <p:spPr>
          <a:xfrm>
            <a:off x="3244198" y="5567680"/>
            <a:ext cx="5703604" cy="9347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PRESS THE SPACEBAR TO CONITUE</a:t>
            </a:r>
          </a:p>
        </p:txBody>
      </p:sp>
    </p:spTree>
    <p:extLst>
      <p:ext uri="{BB962C8B-B14F-4D97-AF65-F5344CB8AC3E}">
        <p14:creationId xmlns:p14="http://schemas.microsoft.com/office/powerpoint/2010/main" val="50606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ED87-AD32-4739-9C5C-208049C1F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299"/>
            <a:ext cx="9144000" cy="1008552"/>
          </a:xfrm>
        </p:spPr>
        <p:txBody>
          <a:bodyPr/>
          <a:lstStyle/>
          <a:p>
            <a:r>
              <a:rPr lang="en-US" b="1" dirty="0"/>
              <a:t>Find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EBD55A4-00D9-4F3B-A5A4-5EB55EFC4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5108" y="2800566"/>
            <a:ext cx="2688907" cy="266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8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258678"/>
            <a:ext cx="9144000" cy="2062599"/>
          </a:xfrm>
        </p:spPr>
        <p:txBody>
          <a:bodyPr>
            <a:normAutofit/>
          </a:bodyPr>
          <a:lstStyle/>
          <a:p>
            <a:r>
              <a:rPr lang="en-US" sz="3600" b="1" dirty="0"/>
              <a:t>MOVEMENT CONTROLS</a:t>
            </a:r>
          </a:p>
          <a:p>
            <a:r>
              <a:rPr lang="en-US" dirty="0"/>
              <a:t>To navigate the environment, use the </a:t>
            </a:r>
            <a:r>
              <a:rPr lang="en-US" b="1" dirty="0"/>
              <a:t>Up-Arrow </a:t>
            </a:r>
            <a:r>
              <a:rPr lang="en-US" dirty="0"/>
              <a:t>to</a:t>
            </a:r>
            <a:r>
              <a:rPr lang="en-US" b="1" dirty="0"/>
              <a:t> move forward</a:t>
            </a:r>
            <a:r>
              <a:rPr lang="en-US" dirty="0"/>
              <a:t>, the</a:t>
            </a:r>
            <a:r>
              <a:rPr lang="en-US" b="1" dirty="0"/>
              <a:t> Down-Arrow </a:t>
            </a:r>
            <a:r>
              <a:rPr lang="en-US" dirty="0"/>
              <a:t>to</a:t>
            </a:r>
            <a:r>
              <a:rPr lang="en-US" b="1" dirty="0"/>
              <a:t> move backwards</a:t>
            </a:r>
            <a:r>
              <a:rPr lang="en-US" dirty="0"/>
              <a:t> and the </a:t>
            </a:r>
            <a:r>
              <a:rPr lang="en-US" b="1" dirty="0"/>
              <a:t>Left-Arrow</a:t>
            </a:r>
            <a:r>
              <a:rPr lang="en-US" dirty="0"/>
              <a:t> and </a:t>
            </a:r>
            <a:r>
              <a:rPr lang="en-US" b="1" dirty="0"/>
              <a:t>Right-Arrow</a:t>
            </a:r>
            <a:r>
              <a:rPr lang="en-US" dirty="0"/>
              <a:t> to </a:t>
            </a:r>
            <a:r>
              <a:rPr lang="en-US" b="1" dirty="0"/>
              <a:t>rotate</a:t>
            </a:r>
            <a:r>
              <a:rPr lang="en-US" dirty="0"/>
              <a:t>.</a:t>
            </a:r>
            <a:r>
              <a:rPr lang="en-US" b="1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BB7903-5AED-4A5E-9E3A-8ECC7F2C32B2}"/>
              </a:ext>
            </a:extLst>
          </p:cNvPr>
          <p:cNvGrpSpPr/>
          <p:nvPr/>
        </p:nvGrpSpPr>
        <p:grpSpPr>
          <a:xfrm>
            <a:off x="4069307" y="2281357"/>
            <a:ext cx="4053385" cy="2817974"/>
            <a:chOff x="4069308" y="3429000"/>
            <a:chExt cx="4053385" cy="2817974"/>
          </a:xfrm>
        </p:grpSpPr>
        <p:pic>
          <p:nvPicPr>
            <p:cNvPr id="11" name="Picture 2" descr="Image result for arrow keys keyboard">
              <a:extLst>
                <a:ext uri="{FF2B5EF4-FFF2-40B4-BE49-F238E27FC236}">
                  <a16:creationId xmlns:a16="http://schemas.microsoft.com/office/drawing/2014/main" id="{4A4E17FA-5C08-4188-8056-6C6BA927F7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0435" y="3575845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931F61-589B-4799-934B-275B6EF30B25}"/>
                </a:ext>
              </a:extLst>
            </p:cNvPr>
            <p:cNvSpPr txBox="1"/>
            <p:nvPr/>
          </p:nvSpPr>
          <p:spPr>
            <a:xfrm>
              <a:off x="5615282" y="3429000"/>
              <a:ext cx="9625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Move </a:t>
              </a:r>
              <a:br>
                <a:rPr lang="en-US" dirty="0">
                  <a:solidFill>
                    <a:schemeClr val="accent1"/>
                  </a:solidFill>
                </a:rPr>
              </a:br>
              <a:r>
                <a:rPr lang="en-US" dirty="0">
                  <a:solidFill>
                    <a:schemeClr val="accent1"/>
                  </a:solidFill>
                </a:rPr>
                <a:t>Forward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91A77D-1E2E-4B96-BF57-36C9373A1EE2}"/>
                </a:ext>
              </a:extLst>
            </p:cNvPr>
            <p:cNvSpPr txBox="1"/>
            <p:nvPr/>
          </p:nvSpPr>
          <p:spPr>
            <a:xfrm>
              <a:off x="4069308" y="5024458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Left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7D6FC9-2777-4538-ACF6-216EC769D206}"/>
                </a:ext>
              </a:extLst>
            </p:cNvPr>
            <p:cNvSpPr txBox="1"/>
            <p:nvPr/>
          </p:nvSpPr>
          <p:spPr>
            <a:xfrm>
              <a:off x="7323435" y="5015450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Right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8D9E763-2924-4050-82B6-B9E1634520CA}"/>
              </a:ext>
            </a:extLst>
          </p:cNvPr>
          <p:cNvSpPr txBox="1"/>
          <p:nvPr/>
        </p:nvSpPr>
        <p:spPr>
          <a:xfrm>
            <a:off x="5548862" y="4599845"/>
            <a:ext cx="1094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Move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Backward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849574F-C32C-4FDF-8209-7056289E3392}"/>
              </a:ext>
            </a:extLst>
          </p:cNvPr>
          <p:cNvSpPr/>
          <p:nvPr/>
        </p:nvSpPr>
        <p:spPr>
          <a:xfrm>
            <a:off x="3244198" y="5544600"/>
            <a:ext cx="5703604" cy="9347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PRESS THE SPACEBAR TO CONITUE</a:t>
            </a:r>
          </a:p>
        </p:txBody>
      </p:sp>
    </p:spTree>
    <p:extLst>
      <p:ext uri="{BB962C8B-B14F-4D97-AF65-F5344CB8AC3E}">
        <p14:creationId xmlns:p14="http://schemas.microsoft.com/office/powerpoint/2010/main" val="702575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us Sign 1">
            <a:extLst>
              <a:ext uri="{FF2B5EF4-FFF2-40B4-BE49-F238E27FC236}">
                <a16:creationId xmlns:a16="http://schemas.microsoft.com/office/drawing/2014/main" id="{75681DFE-21C3-400F-8A15-59131F13B614}"/>
              </a:ext>
            </a:extLst>
          </p:cNvPr>
          <p:cNvSpPr/>
          <p:nvPr/>
        </p:nvSpPr>
        <p:spPr>
          <a:xfrm>
            <a:off x="5689164" y="3022164"/>
            <a:ext cx="813672" cy="813672"/>
          </a:xfrm>
          <a:prstGeom prst="mathPlus">
            <a:avLst>
              <a:gd name="adj1" fmla="val 100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5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3690"/>
            <a:ext cx="12192000" cy="493177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You’ve Completed the Experiment!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Note: The </a:t>
            </a:r>
            <a:r>
              <a:rPr lang="en-US" sz="3600" b="1" dirty="0"/>
              <a:t>End Experiment </a:t>
            </a:r>
            <a:r>
              <a:rPr lang="en-US" sz="3600" dirty="0"/>
              <a:t>button will not end the experiment if you’re running it in the Unity Editor. 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Press the        button at the top of the editor to end the experiment. 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91EFAC3-4199-435E-8BCB-D4408933085A}"/>
              </a:ext>
            </a:extLst>
          </p:cNvPr>
          <p:cNvGrpSpPr/>
          <p:nvPr/>
        </p:nvGrpSpPr>
        <p:grpSpPr>
          <a:xfrm>
            <a:off x="2837937" y="3639066"/>
            <a:ext cx="634313" cy="634313"/>
            <a:chOff x="5778844" y="3111844"/>
            <a:chExt cx="634313" cy="63431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6523303-FF10-4F77-A871-98D27DD08309}"/>
                </a:ext>
              </a:extLst>
            </p:cNvPr>
            <p:cNvSpPr/>
            <p:nvPr/>
          </p:nvSpPr>
          <p:spPr>
            <a:xfrm>
              <a:off x="5778844" y="3111844"/>
              <a:ext cx="634313" cy="6343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CFD63078-773B-4F8A-8C2F-70304AE61662}"/>
                </a:ext>
              </a:extLst>
            </p:cNvPr>
            <p:cNvSpPr/>
            <p:nvPr/>
          </p:nvSpPr>
          <p:spPr>
            <a:xfrm rot="5400000">
              <a:off x="5948649" y="3301973"/>
              <a:ext cx="294703" cy="254054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800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3690"/>
            <a:ext cx="12192000" cy="493177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C20010"/>
                </a:highlight>
              </a:rPr>
              <a:t>You did not successfully complete 3 Trials!</a:t>
            </a:r>
            <a:br>
              <a:rPr lang="en-US" b="1" dirty="0"/>
            </a:br>
            <a:br>
              <a:rPr lang="en-US" dirty="0"/>
            </a:br>
            <a:r>
              <a:rPr lang="en-US" sz="3600" dirty="0"/>
              <a:t>Note: The </a:t>
            </a:r>
            <a:r>
              <a:rPr lang="en-US" sz="3600" b="1" dirty="0"/>
              <a:t>End Experiment </a:t>
            </a:r>
            <a:r>
              <a:rPr lang="en-US" sz="3600" dirty="0"/>
              <a:t>button will not end the experiment if you’re running it in the Unity Editor. 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Press the        button at the top of the editor to end the experiment. 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91EFAC3-4199-435E-8BCB-D4408933085A}"/>
              </a:ext>
            </a:extLst>
          </p:cNvPr>
          <p:cNvGrpSpPr/>
          <p:nvPr/>
        </p:nvGrpSpPr>
        <p:grpSpPr>
          <a:xfrm>
            <a:off x="2837937" y="3639066"/>
            <a:ext cx="634313" cy="634313"/>
            <a:chOff x="5778844" y="3111844"/>
            <a:chExt cx="634313" cy="63431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6523303-FF10-4F77-A871-98D27DD08309}"/>
                </a:ext>
              </a:extLst>
            </p:cNvPr>
            <p:cNvSpPr/>
            <p:nvPr/>
          </p:nvSpPr>
          <p:spPr>
            <a:xfrm>
              <a:off x="5778844" y="3111844"/>
              <a:ext cx="634313" cy="6343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CFD63078-773B-4F8A-8C2F-70304AE61662}"/>
                </a:ext>
              </a:extLst>
            </p:cNvPr>
            <p:cNvSpPr/>
            <p:nvPr/>
          </p:nvSpPr>
          <p:spPr>
            <a:xfrm rot="5400000">
              <a:off x="5948649" y="3301973"/>
              <a:ext cx="294703" cy="254054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529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1150"/>
            <a:ext cx="12192000" cy="27157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You MUST</a:t>
            </a:r>
            <a:r>
              <a:rPr lang="en-US" sz="66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 successfully </a:t>
            </a:r>
            <a:r>
              <a:rPr lang="en-US" sz="6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complete </a:t>
            </a:r>
            <a:br>
              <a:rPr lang="en-US" sz="6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</a:br>
            <a:r>
              <a:rPr lang="en-US" sz="66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3</a:t>
            </a:r>
            <a:r>
              <a:rPr lang="en-US" sz="6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 of the next </a:t>
            </a:r>
            <a:r>
              <a:rPr lang="en-US" sz="66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5</a:t>
            </a:r>
            <a:r>
              <a:rPr lang="en-US" sz="6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 trials to continue!</a:t>
            </a:r>
            <a:br>
              <a:rPr lang="en-US" sz="6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</a:br>
            <a:endParaRPr lang="en-US" sz="6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1815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4375-A227-41E2-813E-42AF6400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148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800" b="1" dirty="0"/>
              <a:t>FAIL!!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42393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4375-A227-41E2-813E-42AF6400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148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800" b="1" dirty="0"/>
              <a:t>PASS!!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6348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11276</TotalTime>
  <Words>158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Welcome!</vt:lpstr>
      <vt:lpstr>Find</vt:lpstr>
      <vt:lpstr>PowerPoint Presentation</vt:lpstr>
      <vt:lpstr>PowerPoint Presentation</vt:lpstr>
      <vt:lpstr>You’ve Completed the Experiment!  Note: The End Experiment button will not end the experiment if you’re running it in the Unity Editor.   Press the        button at the top of the editor to end the experiment. </vt:lpstr>
      <vt:lpstr>You did not successfully complete 3 Trials!  Note: The End Experiment button will not end the experiment if you’re running it in the Unity Editor.   Press the        button at the top of the editor to end the experiment. </vt:lpstr>
      <vt:lpstr>You MUST successfully complete  3 of the next 5 trials to continue! </vt:lpstr>
      <vt:lpstr>FAIL!!</vt:lpstr>
      <vt:lpstr>PASS!!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Kyle Nealy</dc:creator>
  <cp:lastModifiedBy>Kyle Nealy</cp:lastModifiedBy>
  <cp:revision>62</cp:revision>
  <dcterms:created xsi:type="dcterms:W3CDTF">2020-01-10T13:29:58Z</dcterms:created>
  <dcterms:modified xsi:type="dcterms:W3CDTF">2020-08-22T18:34:59Z</dcterms:modified>
</cp:coreProperties>
</file>