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77" r:id="rId4"/>
    <p:sldId id="282" r:id="rId5"/>
    <p:sldId id="284" r:id="rId6"/>
    <p:sldId id="273" r:id="rId7"/>
    <p:sldId id="286" r:id="rId8"/>
    <p:sldId id="270" r:id="rId9"/>
    <p:sldId id="278" r:id="rId10"/>
    <p:sldId id="276" r:id="rId11"/>
    <p:sldId id="279" r:id="rId12"/>
    <p:sldId id="280" r:id="rId13"/>
    <p:sldId id="281" r:id="rId14"/>
    <p:sldId id="262" r:id="rId15"/>
    <p:sldId id="28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8235"/>
    <a:srgbClr val="C2001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93" d="100"/>
          <a:sy n="93" d="100"/>
        </p:scale>
        <p:origin x="96" y="7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E2E2-ABF3-44F8-AE88-C4AE981E19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835A72-9096-47B3-B143-59E1C845C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55C0BD-50A0-4BEC-B687-07BA162F8FB4}"/>
              </a:ext>
            </a:extLst>
          </p:cNvPr>
          <p:cNvSpPr>
            <a:spLocks noGrp="1"/>
          </p:cNvSpPr>
          <p:nvPr>
            <p:ph type="dt" sz="half" idx="10"/>
          </p:nvPr>
        </p:nvSpPr>
        <p:spPr/>
        <p:txBody>
          <a:bodyPr/>
          <a:lstStyle/>
          <a:p>
            <a:fld id="{43D9F887-C526-42E2-BE1C-7F1C55940A26}" type="datetimeFigureOut">
              <a:rPr lang="en-US" smtClean="0"/>
              <a:t>7/21/2020</a:t>
            </a:fld>
            <a:endParaRPr lang="en-US"/>
          </a:p>
        </p:txBody>
      </p:sp>
      <p:sp>
        <p:nvSpPr>
          <p:cNvPr id="5" name="Footer Placeholder 4">
            <a:extLst>
              <a:ext uri="{FF2B5EF4-FFF2-40B4-BE49-F238E27FC236}">
                <a16:creationId xmlns:a16="http://schemas.microsoft.com/office/drawing/2014/main" id="{4B16A354-CF09-4EBD-9D42-C1F0B08A1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A54EE-2E4B-4D9D-AB10-0EAEEA7F8AF5}"/>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217100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5819-1AB4-4A0E-98B2-697708961D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638878-97F3-45F5-B4FE-BC8F104088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03DC4-10ED-448F-8653-0009B8A16F03}"/>
              </a:ext>
            </a:extLst>
          </p:cNvPr>
          <p:cNvSpPr>
            <a:spLocks noGrp="1"/>
          </p:cNvSpPr>
          <p:nvPr>
            <p:ph type="dt" sz="half" idx="10"/>
          </p:nvPr>
        </p:nvSpPr>
        <p:spPr/>
        <p:txBody>
          <a:bodyPr/>
          <a:lstStyle/>
          <a:p>
            <a:fld id="{43D9F887-C526-42E2-BE1C-7F1C55940A26}" type="datetimeFigureOut">
              <a:rPr lang="en-US" smtClean="0"/>
              <a:t>7/21/2020</a:t>
            </a:fld>
            <a:endParaRPr lang="en-US"/>
          </a:p>
        </p:txBody>
      </p:sp>
      <p:sp>
        <p:nvSpPr>
          <p:cNvPr id="5" name="Footer Placeholder 4">
            <a:extLst>
              <a:ext uri="{FF2B5EF4-FFF2-40B4-BE49-F238E27FC236}">
                <a16:creationId xmlns:a16="http://schemas.microsoft.com/office/drawing/2014/main" id="{CA8599F5-6649-4266-8AB3-FBC1C4465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7BAD8-1D2D-4447-8A52-F365A38B19C3}"/>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17199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2E8925-F3FC-4D97-B231-FE33D0B884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8BEF66-2FE5-428A-A430-B836CAC2FD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F4982-3275-4660-A70E-129468DBBFE5}"/>
              </a:ext>
            </a:extLst>
          </p:cNvPr>
          <p:cNvSpPr>
            <a:spLocks noGrp="1"/>
          </p:cNvSpPr>
          <p:nvPr>
            <p:ph type="dt" sz="half" idx="10"/>
          </p:nvPr>
        </p:nvSpPr>
        <p:spPr/>
        <p:txBody>
          <a:bodyPr/>
          <a:lstStyle/>
          <a:p>
            <a:fld id="{43D9F887-C526-42E2-BE1C-7F1C55940A26}" type="datetimeFigureOut">
              <a:rPr lang="en-US" smtClean="0"/>
              <a:t>7/21/2020</a:t>
            </a:fld>
            <a:endParaRPr lang="en-US"/>
          </a:p>
        </p:txBody>
      </p:sp>
      <p:sp>
        <p:nvSpPr>
          <p:cNvPr id="5" name="Footer Placeholder 4">
            <a:extLst>
              <a:ext uri="{FF2B5EF4-FFF2-40B4-BE49-F238E27FC236}">
                <a16:creationId xmlns:a16="http://schemas.microsoft.com/office/drawing/2014/main" id="{E46A684C-1041-4DB1-9ACF-8BCE36803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1DDE7-3734-41B6-93DA-753B04194739}"/>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8476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D221-59B6-4B37-BE55-67205B7541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9B692D-1866-43FF-AA9A-7C0A3AB45B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8543F-ED6E-4596-8114-E3BF1C862421}"/>
              </a:ext>
            </a:extLst>
          </p:cNvPr>
          <p:cNvSpPr>
            <a:spLocks noGrp="1"/>
          </p:cNvSpPr>
          <p:nvPr>
            <p:ph type="dt" sz="half" idx="10"/>
          </p:nvPr>
        </p:nvSpPr>
        <p:spPr/>
        <p:txBody>
          <a:bodyPr/>
          <a:lstStyle/>
          <a:p>
            <a:fld id="{43D9F887-C526-42E2-BE1C-7F1C55940A26}" type="datetimeFigureOut">
              <a:rPr lang="en-US" smtClean="0"/>
              <a:t>7/21/2020</a:t>
            </a:fld>
            <a:endParaRPr lang="en-US"/>
          </a:p>
        </p:txBody>
      </p:sp>
      <p:sp>
        <p:nvSpPr>
          <p:cNvPr id="5" name="Footer Placeholder 4">
            <a:extLst>
              <a:ext uri="{FF2B5EF4-FFF2-40B4-BE49-F238E27FC236}">
                <a16:creationId xmlns:a16="http://schemas.microsoft.com/office/drawing/2014/main" id="{EA0D4116-D030-4231-960D-F59E397BB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0FAE-CCC5-409D-AEC1-BF87C84BB7F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81293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4D26-BC3F-4A98-B3F6-78E4512C94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5F21F3-B2D7-4FF3-8335-D7D91C9B3B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F6DFDC-F1B1-47A3-A66A-246D7EDECE6D}"/>
              </a:ext>
            </a:extLst>
          </p:cNvPr>
          <p:cNvSpPr>
            <a:spLocks noGrp="1"/>
          </p:cNvSpPr>
          <p:nvPr>
            <p:ph type="dt" sz="half" idx="10"/>
          </p:nvPr>
        </p:nvSpPr>
        <p:spPr/>
        <p:txBody>
          <a:bodyPr/>
          <a:lstStyle/>
          <a:p>
            <a:fld id="{43D9F887-C526-42E2-BE1C-7F1C55940A26}" type="datetimeFigureOut">
              <a:rPr lang="en-US" smtClean="0"/>
              <a:t>7/21/2020</a:t>
            </a:fld>
            <a:endParaRPr lang="en-US"/>
          </a:p>
        </p:txBody>
      </p:sp>
      <p:sp>
        <p:nvSpPr>
          <p:cNvPr id="5" name="Footer Placeholder 4">
            <a:extLst>
              <a:ext uri="{FF2B5EF4-FFF2-40B4-BE49-F238E27FC236}">
                <a16:creationId xmlns:a16="http://schemas.microsoft.com/office/drawing/2014/main" id="{0DE998DE-2415-41F7-ACD1-07DDBB089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479ED-F24A-4E93-94E3-22996BA27CDB}"/>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15294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B7A1-0F47-45DE-9417-C0ACAA873E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B6CF9-4F29-431A-A972-04DEE54F6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41F8B7-0C93-4ECC-A824-68604C2F50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8C2EF9-77D2-49F9-A9D5-97686149EB1E}"/>
              </a:ext>
            </a:extLst>
          </p:cNvPr>
          <p:cNvSpPr>
            <a:spLocks noGrp="1"/>
          </p:cNvSpPr>
          <p:nvPr>
            <p:ph type="dt" sz="half" idx="10"/>
          </p:nvPr>
        </p:nvSpPr>
        <p:spPr/>
        <p:txBody>
          <a:bodyPr/>
          <a:lstStyle/>
          <a:p>
            <a:fld id="{43D9F887-C526-42E2-BE1C-7F1C55940A26}" type="datetimeFigureOut">
              <a:rPr lang="en-US" smtClean="0"/>
              <a:t>7/21/2020</a:t>
            </a:fld>
            <a:endParaRPr lang="en-US"/>
          </a:p>
        </p:txBody>
      </p:sp>
      <p:sp>
        <p:nvSpPr>
          <p:cNvPr id="6" name="Footer Placeholder 5">
            <a:extLst>
              <a:ext uri="{FF2B5EF4-FFF2-40B4-BE49-F238E27FC236}">
                <a16:creationId xmlns:a16="http://schemas.microsoft.com/office/drawing/2014/main" id="{5B2A2AEB-B7CC-4620-BEFB-2C8FF8E3BA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2A013-A61A-4611-8735-66F3B79E8BE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2696676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832C-A37E-49A2-91FE-80B8A372FD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BE8012-7E40-4EA8-9ED3-A188799F45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14001A-F7AB-4947-BD28-91919DF380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BFEA8B-E316-4567-BEC0-E9943FD266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B5B1F4-9165-4676-A90F-8C6A79F665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C308D4-A841-4D10-8C7A-E1CCE8E3167F}"/>
              </a:ext>
            </a:extLst>
          </p:cNvPr>
          <p:cNvSpPr>
            <a:spLocks noGrp="1"/>
          </p:cNvSpPr>
          <p:nvPr>
            <p:ph type="dt" sz="half" idx="10"/>
          </p:nvPr>
        </p:nvSpPr>
        <p:spPr/>
        <p:txBody>
          <a:bodyPr/>
          <a:lstStyle/>
          <a:p>
            <a:fld id="{43D9F887-C526-42E2-BE1C-7F1C55940A26}" type="datetimeFigureOut">
              <a:rPr lang="en-US" smtClean="0"/>
              <a:t>7/21/2020</a:t>
            </a:fld>
            <a:endParaRPr lang="en-US"/>
          </a:p>
        </p:txBody>
      </p:sp>
      <p:sp>
        <p:nvSpPr>
          <p:cNvPr id="8" name="Footer Placeholder 7">
            <a:extLst>
              <a:ext uri="{FF2B5EF4-FFF2-40B4-BE49-F238E27FC236}">
                <a16:creationId xmlns:a16="http://schemas.microsoft.com/office/drawing/2014/main" id="{DEF3E596-B169-4442-A2DF-A2F6F96E1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E75DD3-A85A-40A9-855A-AA26B4FAB507}"/>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4625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7D93-B853-4C4D-9416-3788E0053E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06DF4A-42D2-47C9-A893-1BECB8A5B5EE}"/>
              </a:ext>
            </a:extLst>
          </p:cNvPr>
          <p:cNvSpPr>
            <a:spLocks noGrp="1"/>
          </p:cNvSpPr>
          <p:nvPr>
            <p:ph type="dt" sz="half" idx="10"/>
          </p:nvPr>
        </p:nvSpPr>
        <p:spPr/>
        <p:txBody>
          <a:bodyPr/>
          <a:lstStyle/>
          <a:p>
            <a:fld id="{43D9F887-C526-42E2-BE1C-7F1C55940A26}" type="datetimeFigureOut">
              <a:rPr lang="en-US" smtClean="0"/>
              <a:t>7/21/2020</a:t>
            </a:fld>
            <a:endParaRPr lang="en-US"/>
          </a:p>
        </p:txBody>
      </p:sp>
      <p:sp>
        <p:nvSpPr>
          <p:cNvPr id="4" name="Footer Placeholder 3">
            <a:extLst>
              <a:ext uri="{FF2B5EF4-FFF2-40B4-BE49-F238E27FC236}">
                <a16:creationId xmlns:a16="http://schemas.microsoft.com/office/drawing/2014/main" id="{20489B84-5425-4C69-B267-B2E2C16D2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6938C4-4A73-44DA-8E4B-E33488A68AA0}"/>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82590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347436-FBE1-4F1D-9422-62565779B540}"/>
              </a:ext>
            </a:extLst>
          </p:cNvPr>
          <p:cNvSpPr>
            <a:spLocks noGrp="1"/>
          </p:cNvSpPr>
          <p:nvPr>
            <p:ph type="dt" sz="half" idx="10"/>
          </p:nvPr>
        </p:nvSpPr>
        <p:spPr/>
        <p:txBody>
          <a:bodyPr/>
          <a:lstStyle/>
          <a:p>
            <a:fld id="{43D9F887-C526-42E2-BE1C-7F1C55940A26}" type="datetimeFigureOut">
              <a:rPr lang="en-US" smtClean="0"/>
              <a:t>7/21/2020</a:t>
            </a:fld>
            <a:endParaRPr lang="en-US"/>
          </a:p>
        </p:txBody>
      </p:sp>
      <p:sp>
        <p:nvSpPr>
          <p:cNvPr id="3" name="Footer Placeholder 2">
            <a:extLst>
              <a:ext uri="{FF2B5EF4-FFF2-40B4-BE49-F238E27FC236}">
                <a16:creationId xmlns:a16="http://schemas.microsoft.com/office/drawing/2014/main" id="{DEB7181B-E789-4783-8C4A-4C56103E3E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D0BFF8-AD6A-42B9-AF0A-45C08B219AA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1203122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C449-AA78-46AD-A676-3FA28DF65A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F721B2-8ADE-4A75-A661-82CBCEFD88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E235E7-7775-4F3E-8106-B9EFB2825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F9688B-3715-4451-9119-D445F146DF55}"/>
              </a:ext>
            </a:extLst>
          </p:cNvPr>
          <p:cNvSpPr>
            <a:spLocks noGrp="1"/>
          </p:cNvSpPr>
          <p:nvPr>
            <p:ph type="dt" sz="half" idx="10"/>
          </p:nvPr>
        </p:nvSpPr>
        <p:spPr/>
        <p:txBody>
          <a:bodyPr/>
          <a:lstStyle/>
          <a:p>
            <a:fld id="{43D9F887-C526-42E2-BE1C-7F1C55940A26}" type="datetimeFigureOut">
              <a:rPr lang="en-US" smtClean="0"/>
              <a:t>7/21/2020</a:t>
            </a:fld>
            <a:endParaRPr lang="en-US"/>
          </a:p>
        </p:txBody>
      </p:sp>
      <p:sp>
        <p:nvSpPr>
          <p:cNvPr id="6" name="Footer Placeholder 5">
            <a:extLst>
              <a:ext uri="{FF2B5EF4-FFF2-40B4-BE49-F238E27FC236}">
                <a16:creationId xmlns:a16="http://schemas.microsoft.com/office/drawing/2014/main" id="{54BE4F72-ABFA-4198-A0B5-9697513691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48D43-2D60-4B5F-B7CA-2E47AA2492B0}"/>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210414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70C4-1764-4B92-8401-F4525A5FB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02CD55-9AAE-46F8-AC3D-EC798BCB1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6CB266-283C-405A-BDE5-5F8E4E8A7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2BB9EE-B23C-4C75-89CB-B23F6BA4C7F0}"/>
              </a:ext>
            </a:extLst>
          </p:cNvPr>
          <p:cNvSpPr>
            <a:spLocks noGrp="1"/>
          </p:cNvSpPr>
          <p:nvPr>
            <p:ph type="dt" sz="half" idx="10"/>
          </p:nvPr>
        </p:nvSpPr>
        <p:spPr/>
        <p:txBody>
          <a:bodyPr/>
          <a:lstStyle/>
          <a:p>
            <a:fld id="{43D9F887-C526-42E2-BE1C-7F1C55940A26}" type="datetimeFigureOut">
              <a:rPr lang="en-US" smtClean="0"/>
              <a:t>7/21/2020</a:t>
            </a:fld>
            <a:endParaRPr lang="en-US"/>
          </a:p>
        </p:txBody>
      </p:sp>
      <p:sp>
        <p:nvSpPr>
          <p:cNvPr id="6" name="Footer Placeholder 5">
            <a:extLst>
              <a:ext uri="{FF2B5EF4-FFF2-40B4-BE49-F238E27FC236}">
                <a16:creationId xmlns:a16="http://schemas.microsoft.com/office/drawing/2014/main" id="{16B943D2-E1A9-4F68-80AC-5753E18A00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209D9-3160-43C3-AFF0-DD8CAB91B2A8}"/>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23165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C37C1B-7546-416C-AE6D-18B5776E1E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CC613F-3CB3-45C3-A54C-A9A707CE24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83425-C32F-4155-8A5E-E7A7AB73B6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9F887-C526-42E2-BE1C-7F1C55940A26}" type="datetimeFigureOut">
              <a:rPr lang="en-US" smtClean="0"/>
              <a:t>7/21/2020</a:t>
            </a:fld>
            <a:endParaRPr lang="en-US"/>
          </a:p>
        </p:txBody>
      </p:sp>
      <p:sp>
        <p:nvSpPr>
          <p:cNvPr id="5" name="Footer Placeholder 4">
            <a:extLst>
              <a:ext uri="{FF2B5EF4-FFF2-40B4-BE49-F238E27FC236}">
                <a16:creationId xmlns:a16="http://schemas.microsoft.com/office/drawing/2014/main" id="{A13D9EC3-72FE-4D9C-9D7B-B7251FD5E1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78C36A-C09D-47A4-824C-AFBDECAF9C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209339-AE5B-4BAC-BA28-3B15E3D20718}" type="slidenum">
              <a:rPr lang="en-US" smtClean="0"/>
              <a:t>‹#›</a:t>
            </a:fld>
            <a:endParaRPr lang="en-US"/>
          </a:p>
        </p:txBody>
      </p:sp>
    </p:spTree>
    <p:extLst>
      <p:ext uri="{BB962C8B-B14F-4D97-AF65-F5344CB8AC3E}">
        <p14:creationId xmlns:p14="http://schemas.microsoft.com/office/powerpoint/2010/main" val="252165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907859" y="557799"/>
            <a:ext cx="10214070" cy="1008552"/>
          </a:xfrm>
        </p:spPr>
        <p:txBody>
          <a:bodyPr>
            <a:normAutofit fontScale="90000"/>
          </a:bodyPr>
          <a:lstStyle/>
          <a:p>
            <a:r>
              <a:rPr lang="en-US" b="1" dirty="0"/>
              <a:t>This Experiment Was Created Using</a:t>
            </a:r>
          </a:p>
        </p:txBody>
      </p:sp>
      <p:pic>
        <p:nvPicPr>
          <p:cNvPr id="16" name="Picture 15" descr="A picture containing object, clock&#10;&#10;Description automatically generated">
            <a:extLst>
              <a:ext uri="{FF2B5EF4-FFF2-40B4-BE49-F238E27FC236}">
                <a16:creationId xmlns:a16="http://schemas.microsoft.com/office/drawing/2014/main" id="{967EBCEF-1733-451B-8A52-366F67968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193" y="2477527"/>
            <a:ext cx="7959403" cy="2210945"/>
          </a:xfrm>
          <a:prstGeom prst="rect">
            <a:avLst/>
          </a:prstGeom>
        </p:spPr>
      </p:pic>
    </p:spTree>
    <p:extLst>
      <p:ext uri="{BB962C8B-B14F-4D97-AF65-F5344CB8AC3E}">
        <p14:creationId xmlns:p14="http://schemas.microsoft.com/office/powerpoint/2010/main" val="2013076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491083"/>
            <a:ext cx="9144000" cy="1008552"/>
          </a:xfrm>
        </p:spPr>
        <p:txBody>
          <a:bodyPr/>
          <a:lstStyle/>
          <a:p>
            <a:r>
              <a:rPr lang="en-US" b="1" dirty="0"/>
              <a:t>Collect the Items!</a:t>
            </a:r>
          </a:p>
        </p:txBody>
      </p:sp>
      <p:grpSp>
        <p:nvGrpSpPr>
          <p:cNvPr id="17" name="Group 16">
            <a:extLst>
              <a:ext uri="{FF2B5EF4-FFF2-40B4-BE49-F238E27FC236}">
                <a16:creationId xmlns:a16="http://schemas.microsoft.com/office/drawing/2014/main" id="{8A995936-5E47-4957-902C-A07C271D5CFF}"/>
              </a:ext>
            </a:extLst>
          </p:cNvPr>
          <p:cNvGrpSpPr/>
          <p:nvPr/>
        </p:nvGrpSpPr>
        <p:grpSpPr>
          <a:xfrm>
            <a:off x="286429" y="2149264"/>
            <a:ext cx="11619142" cy="4525002"/>
            <a:chOff x="163616" y="2149264"/>
            <a:chExt cx="11619142" cy="4525002"/>
          </a:xfrm>
        </p:grpSpPr>
        <p:pic>
          <p:nvPicPr>
            <p:cNvPr id="5" name="Picture 4" descr="A red apple&#10;&#10;Description automatically generated">
              <a:extLst>
                <a:ext uri="{FF2B5EF4-FFF2-40B4-BE49-F238E27FC236}">
                  <a16:creationId xmlns:a16="http://schemas.microsoft.com/office/drawing/2014/main" id="{5222F148-B9D0-47FF-A5E3-80270070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16" y="3254842"/>
              <a:ext cx="2857500" cy="2857500"/>
            </a:xfrm>
            <a:prstGeom prst="rect">
              <a:avLst/>
            </a:prstGeom>
          </p:spPr>
        </p:pic>
        <p:pic>
          <p:nvPicPr>
            <p:cNvPr id="14" name="Picture 13" descr="A picture containing sitting, laying&#10;&#10;Description automatically generated">
              <a:extLst>
                <a:ext uri="{FF2B5EF4-FFF2-40B4-BE49-F238E27FC236}">
                  <a16:creationId xmlns:a16="http://schemas.microsoft.com/office/drawing/2014/main" id="{125EED36-0B92-46E5-AA24-EE9E62244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0913" y="2581578"/>
              <a:ext cx="4171955" cy="4092688"/>
            </a:xfrm>
            <a:prstGeom prst="rect">
              <a:avLst/>
            </a:prstGeom>
          </p:spPr>
        </p:pic>
        <p:pic>
          <p:nvPicPr>
            <p:cNvPr id="16" name="Picture 15" descr="A picture containing vase, table, flower, sitting&#10;&#10;Description automatically generated">
              <a:extLst>
                <a:ext uri="{FF2B5EF4-FFF2-40B4-BE49-F238E27FC236}">
                  <a16:creationId xmlns:a16="http://schemas.microsoft.com/office/drawing/2014/main" id="{9C142CEE-C2A1-4C69-98C8-24C0348F36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2664" y="2149264"/>
              <a:ext cx="2990094" cy="4114808"/>
            </a:xfrm>
            <a:prstGeom prst="rect">
              <a:avLst/>
            </a:prstGeom>
          </p:spPr>
        </p:pic>
      </p:grpSp>
    </p:spTree>
    <p:extLst>
      <p:ext uri="{BB962C8B-B14F-4D97-AF65-F5344CB8AC3E}">
        <p14:creationId xmlns:p14="http://schemas.microsoft.com/office/powerpoint/2010/main" val="4023285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3999" y="220738"/>
            <a:ext cx="9144000" cy="1008552"/>
          </a:xfrm>
        </p:spPr>
        <p:txBody>
          <a:bodyPr/>
          <a:lstStyle/>
          <a:p>
            <a:r>
              <a:rPr lang="en-US" b="1" dirty="0"/>
              <a:t>Find</a:t>
            </a:r>
          </a:p>
        </p:txBody>
      </p:sp>
      <p:pic>
        <p:nvPicPr>
          <p:cNvPr id="14" name="Picture 13" descr="A picture containing sitting, laying&#10;&#10;Description automatically generated">
            <a:extLst>
              <a:ext uri="{FF2B5EF4-FFF2-40B4-BE49-F238E27FC236}">
                <a16:creationId xmlns:a16="http://schemas.microsoft.com/office/drawing/2014/main" id="{125EED36-0B92-46E5-AA24-EE9E62244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022" y="1382656"/>
            <a:ext cx="4171955" cy="4092688"/>
          </a:xfrm>
          <a:prstGeom prst="rect">
            <a:avLst/>
          </a:prstGeom>
        </p:spPr>
      </p:pic>
    </p:spTree>
    <p:extLst>
      <p:ext uri="{BB962C8B-B14F-4D97-AF65-F5344CB8AC3E}">
        <p14:creationId xmlns:p14="http://schemas.microsoft.com/office/powerpoint/2010/main" val="3679336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491083"/>
            <a:ext cx="9144000" cy="1008552"/>
          </a:xfrm>
        </p:spPr>
        <p:txBody>
          <a:bodyPr/>
          <a:lstStyle/>
          <a:p>
            <a:r>
              <a:rPr lang="en-US" b="1" dirty="0"/>
              <a:t>Find</a:t>
            </a:r>
          </a:p>
        </p:txBody>
      </p:sp>
      <p:pic>
        <p:nvPicPr>
          <p:cNvPr id="5" name="Picture 4" descr="A red apple&#10;&#10;Description automatically generated">
            <a:extLst>
              <a:ext uri="{FF2B5EF4-FFF2-40B4-BE49-F238E27FC236}">
                <a16:creationId xmlns:a16="http://schemas.microsoft.com/office/drawing/2014/main" id="{5222F148-B9D0-47FF-A5E3-80270070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50" y="2296709"/>
            <a:ext cx="2857500" cy="2857500"/>
          </a:xfrm>
          <a:prstGeom prst="rect">
            <a:avLst/>
          </a:prstGeom>
        </p:spPr>
      </p:pic>
    </p:spTree>
    <p:extLst>
      <p:ext uri="{BB962C8B-B14F-4D97-AF65-F5344CB8AC3E}">
        <p14:creationId xmlns:p14="http://schemas.microsoft.com/office/powerpoint/2010/main" val="3574232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491083"/>
            <a:ext cx="9144000" cy="1008552"/>
          </a:xfrm>
        </p:spPr>
        <p:txBody>
          <a:bodyPr/>
          <a:lstStyle/>
          <a:p>
            <a:r>
              <a:rPr lang="en-US" b="1" dirty="0"/>
              <a:t>Find</a:t>
            </a:r>
          </a:p>
        </p:txBody>
      </p:sp>
      <p:pic>
        <p:nvPicPr>
          <p:cNvPr id="16" name="Picture 15" descr="A picture containing vase, table, flower, sitting&#10;&#10;Description automatically generated">
            <a:extLst>
              <a:ext uri="{FF2B5EF4-FFF2-40B4-BE49-F238E27FC236}">
                <a16:creationId xmlns:a16="http://schemas.microsoft.com/office/drawing/2014/main" id="{9C142CEE-C2A1-4C69-98C8-24C0348F3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6713" y="1371596"/>
            <a:ext cx="2990094" cy="4114808"/>
          </a:xfrm>
          <a:prstGeom prst="rect">
            <a:avLst/>
          </a:prstGeom>
        </p:spPr>
      </p:pic>
    </p:spTree>
    <p:extLst>
      <p:ext uri="{BB962C8B-B14F-4D97-AF65-F5344CB8AC3E}">
        <p14:creationId xmlns:p14="http://schemas.microsoft.com/office/powerpoint/2010/main" val="1315242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8E5E-9252-4150-97C4-51C3C2C38837}"/>
              </a:ext>
            </a:extLst>
          </p:cNvPr>
          <p:cNvSpPr>
            <a:spLocks noGrp="1"/>
          </p:cNvSpPr>
          <p:nvPr>
            <p:ph type="title"/>
          </p:nvPr>
        </p:nvSpPr>
        <p:spPr>
          <a:xfrm>
            <a:off x="0" y="383690"/>
            <a:ext cx="12192000" cy="4931775"/>
          </a:xfrm>
        </p:spPr>
        <p:txBody>
          <a:bodyPr>
            <a:normAutofit/>
          </a:bodyPr>
          <a:lstStyle/>
          <a:p>
            <a:pPr algn="ctr"/>
            <a:r>
              <a:rPr lang="en-US" b="1" dirty="0"/>
              <a:t>You’ve Completed the Experiment!</a:t>
            </a:r>
            <a:br>
              <a:rPr lang="en-US" dirty="0"/>
            </a:br>
            <a:br>
              <a:rPr lang="en-US" dirty="0"/>
            </a:br>
            <a:r>
              <a:rPr lang="en-US" sz="3600" dirty="0"/>
              <a:t>Note: The </a:t>
            </a:r>
            <a:r>
              <a:rPr lang="en-US" sz="3600" b="1" dirty="0"/>
              <a:t>End Experiment </a:t>
            </a:r>
            <a:r>
              <a:rPr lang="en-US" sz="3600" dirty="0"/>
              <a:t>button will not end the experiment if you’re running it in the Unity Editor. </a:t>
            </a:r>
            <a:br>
              <a:rPr lang="en-US" sz="3600" dirty="0"/>
            </a:br>
            <a:br>
              <a:rPr lang="en-US" sz="3600" dirty="0"/>
            </a:br>
            <a:r>
              <a:rPr lang="en-US" sz="3600" dirty="0"/>
              <a:t>Press the        button at the top of the editor to end the experiment. </a:t>
            </a:r>
            <a:endParaRPr lang="en-US" dirty="0"/>
          </a:p>
        </p:txBody>
      </p:sp>
      <p:grpSp>
        <p:nvGrpSpPr>
          <p:cNvPr id="6" name="Group 5">
            <a:extLst>
              <a:ext uri="{FF2B5EF4-FFF2-40B4-BE49-F238E27FC236}">
                <a16:creationId xmlns:a16="http://schemas.microsoft.com/office/drawing/2014/main" id="{291EFAC3-4199-435E-8BCB-D4408933085A}"/>
              </a:ext>
            </a:extLst>
          </p:cNvPr>
          <p:cNvGrpSpPr/>
          <p:nvPr/>
        </p:nvGrpSpPr>
        <p:grpSpPr>
          <a:xfrm>
            <a:off x="2837937" y="3639066"/>
            <a:ext cx="634313" cy="634313"/>
            <a:chOff x="5778844" y="3111844"/>
            <a:chExt cx="634313" cy="634313"/>
          </a:xfrm>
        </p:grpSpPr>
        <p:sp>
          <p:nvSpPr>
            <p:cNvPr id="3" name="Rectangle: Rounded Corners 2">
              <a:extLst>
                <a:ext uri="{FF2B5EF4-FFF2-40B4-BE49-F238E27FC236}">
                  <a16:creationId xmlns:a16="http://schemas.microsoft.com/office/drawing/2014/main" id="{46523303-FF10-4F77-A871-98D27DD08309}"/>
                </a:ext>
              </a:extLst>
            </p:cNvPr>
            <p:cNvSpPr/>
            <p:nvPr/>
          </p:nvSpPr>
          <p:spPr>
            <a:xfrm>
              <a:off x="5778844" y="3111844"/>
              <a:ext cx="634313" cy="634313"/>
            </a:xfrm>
            <a:prstGeom prst="roundRect">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CFD63078-773B-4F8A-8C2F-70304AE61662}"/>
                </a:ext>
              </a:extLst>
            </p:cNvPr>
            <p:cNvSpPr/>
            <p:nvPr/>
          </p:nvSpPr>
          <p:spPr>
            <a:xfrm rot="5400000">
              <a:off x="5948649" y="3301973"/>
              <a:ext cx="294703" cy="254054"/>
            </a:xfrm>
            <a:prstGeom prst="triangle">
              <a:avLst/>
            </a:prstGeom>
            <a:solidFill>
              <a:schemeClr val="bg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48000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8E5E-9252-4150-97C4-51C3C2C38837}"/>
              </a:ext>
            </a:extLst>
          </p:cNvPr>
          <p:cNvSpPr>
            <a:spLocks noGrp="1"/>
          </p:cNvSpPr>
          <p:nvPr>
            <p:ph type="title"/>
          </p:nvPr>
        </p:nvSpPr>
        <p:spPr>
          <a:xfrm>
            <a:off x="838200" y="1960306"/>
            <a:ext cx="10515600" cy="2343056"/>
          </a:xfrm>
        </p:spPr>
        <p:txBody>
          <a:bodyPr>
            <a:normAutofit/>
          </a:bodyPr>
          <a:lstStyle/>
          <a:p>
            <a:pPr algn="ctr"/>
            <a:r>
              <a:rPr lang="en-US" b="1" dirty="0"/>
              <a:t>Locate the Cube!!</a:t>
            </a:r>
            <a:br>
              <a:rPr lang="en-US" b="1" dirty="0"/>
            </a:br>
            <a:r>
              <a:rPr lang="en-US" dirty="0"/>
              <a:t>Note: Sometimes it will be invisible!</a:t>
            </a:r>
          </a:p>
        </p:txBody>
      </p:sp>
    </p:spTree>
    <p:extLst>
      <p:ext uri="{BB962C8B-B14F-4D97-AF65-F5344CB8AC3E}">
        <p14:creationId xmlns:p14="http://schemas.microsoft.com/office/powerpoint/2010/main" val="2719937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988965" y="747269"/>
            <a:ext cx="10214070" cy="1008552"/>
          </a:xfrm>
        </p:spPr>
        <p:txBody>
          <a:bodyPr>
            <a:normAutofit/>
          </a:bodyPr>
          <a:lstStyle/>
          <a:p>
            <a:r>
              <a:rPr lang="en-US" b="1" dirty="0"/>
              <a:t>Welcome!</a:t>
            </a:r>
          </a:p>
        </p:txBody>
      </p:sp>
      <p:pic>
        <p:nvPicPr>
          <p:cNvPr id="16" name="Picture 15" descr="A picture containing object, clock&#10;&#10;Description automatically generated">
            <a:extLst>
              <a:ext uri="{FF2B5EF4-FFF2-40B4-BE49-F238E27FC236}">
                <a16:creationId xmlns:a16="http://schemas.microsoft.com/office/drawing/2014/main" id="{967EBCEF-1733-451B-8A52-366F67968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6298" y="2323527"/>
            <a:ext cx="7959403" cy="2210945"/>
          </a:xfrm>
          <a:prstGeom prst="rect">
            <a:avLst/>
          </a:prstGeom>
        </p:spPr>
      </p:pic>
      <p:sp>
        <p:nvSpPr>
          <p:cNvPr id="3" name="Rectangle: Rounded Corners 2">
            <a:extLst>
              <a:ext uri="{FF2B5EF4-FFF2-40B4-BE49-F238E27FC236}">
                <a16:creationId xmlns:a16="http://schemas.microsoft.com/office/drawing/2014/main" id="{4C654098-123B-4DB7-9598-E4A644FF056C}"/>
              </a:ext>
            </a:extLst>
          </p:cNvPr>
          <p:cNvSpPr/>
          <p:nvPr/>
        </p:nvSpPr>
        <p:spPr>
          <a:xfrm>
            <a:off x="3244198" y="5567680"/>
            <a:ext cx="5703604" cy="934720"/>
          </a:xfrm>
          <a:prstGeom prst="round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PRESS THE SPACEBAR TO CONITUE</a:t>
            </a:r>
          </a:p>
        </p:txBody>
      </p:sp>
    </p:spTree>
    <p:extLst>
      <p:ext uri="{BB962C8B-B14F-4D97-AF65-F5344CB8AC3E}">
        <p14:creationId xmlns:p14="http://schemas.microsoft.com/office/powerpoint/2010/main" val="506068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233299"/>
            <a:ext cx="9144000" cy="1008552"/>
          </a:xfrm>
        </p:spPr>
        <p:txBody>
          <a:bodyPr/>
          <a:lstStyle/>
          <a:p>
            <a:r>
              <a:rPr lang="en-US" b="1" dirty="0"/>
              <a:t>Instructions</a:t>
            </a:r>
          </a:p>
        </p:txBody>
      </p:sp>
      <p:sp>
        <p:nvSpPr>
          <p:cNvPr id="3" name="Subtitle 2">
            <a:extLst>
              <a:ext uri="{FF2B5EF4-FFF2-40B4-BE49-F238E27FC236}">
                <a16:creationId xmlns:a16="http://schemas.microsoft.com/office/drawing/2014/main" id="{F8B00C3E-1CAD-428D-B24A-C7DC560830D1}"/>
              </a:ext>
            </a:extLst>
          </p:cNvPr>
          <p:cNvSpPr>
            <a:spLocks noGrp="1"/>
          </p:cNvSpPr>
          <p:nvPr>
            <p:ph type="subTitle" idx="1"/>
          </p:nvPr>
        </p:nvSpPr>
        <p:spPr>
          <a:xfrm>
            <a:off x="35318" y="1334807"/>
            <a:ext cx="12024557" cy="1239641"/>
          </a:xfrm>
        </p:spPr>
        <p:txBody>
          <a:bodyPr>
            <a:normAutofit/>
          </a:bodyPr>
          <a:lstStyle/>
          <a:p>
            <a:r>
              <a:rPr lang="en-US" dirty="0"/>
              <a:t>In this experiment, you will be placed into a 3D environment and your task is to find and collect the following items as fast as you can! To collect an item simply walk into it. When you collect and item you will hear the item’s sound.</a:t>
            </a:r>
          </a:p>
        </p:txBody>
      </p:sp>
      <p:pic>
        <p:nvPicPr>
          <p:cNvPr id="5" name="Picture 4" descr="A red apple&#10;&#10;Description automatically generated">
            <a:extLst>
              <a:ext uri="{FF2B5EF4-FFF2-40B4-BE49-F238E27FC236}">
                <a16:creationId xmlns:a16="http://schemas.microsoft.com/office/drawing/2014/main" id="{5222F148-B9D0-47FF-A5E3-80270070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29" y="3744684"/>
            <a:ext cx="2857500" cy="2857500"/>
          </a:xfrm>
          <a:prstGeom prst="rect">
            <a:avLst/>
          </a:prstGeom>
        </p:spPr>
      </p:pic>
      <p:pic>
        <p:nvPicPr>
          <p:cNvPr id="14" name="Picture 13" descr="A picture containing sitting, laying&#10;&#10;Description automatically generated">
            <a:extLst>
              <a:ext uri="{FF2B5EF4-FFF2-40B4-BE49-F238E27FC236}">
                <a16:creationId xmlns:a16="http://schemas.microsoft.com/office/drawing/2014/main" id="{125EED36-0B92-46E5-AA24-EE9E62244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3726" y="3071420"/>
            <a:ext cx="4171955" cy="4092688"/>
          </a:xfrm>
          <a:prstGeom prst="rect">
            <a:avLst/>
          </a:prstGeom>
        </p:spPr>
      </p:pic>
      <p:pic>
        <p:nvPicPr>
          <p:cNvPr id="16" name="Picture 15" descr="A picture containing vase, table, flower, sitting&#10;&#10;Description automatically generated">
            <a:extLst>
              <a:ext uri="{FF2B5EF4-FFF2-40B4-BE49-F238E27FC236}">
                <a16:creationId xmlns:a16="http://schemas.microsoft.com/office/drawing/2014/main" id="{9C142CEE-C2A1-4C69-98C8-24C0348F36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5477" y="2639106"/>
            <a:ext cx="2990094" cy="4114808"/>
          </a:xfrm>
          <a:prstGeom prst="rect">
            <a:avLst/>
          </a:prstGeom>
        </p:spPr>
      </p:pic>
      <p:grpSp>
        <p:nvGrpSpPr>
          <p:cNvPr id="8" name="Group 7">
            <a:extLst>
              <a:ext uri="{FF2B5EF4-FFF2-40B4-BE49-F238E27FC236}">
                <a16:creationId xmlns:a16="http://schemas.microsoft.com/office/drawing/2014/main" id="{032BFD6A-3C3A-4E70-BF58-15FE1B3970A4}"/>
              </a:ext>
            </a:extLst>
          </p:cNvPr>
          <p:cNvGrpSpPr/>
          <p:nvPr/>
        </p:nvGrpSpPr>
        <p:grpSpPr>
          <a:xfrm>
            <a:off x="916083" y="2412087"/>
            <a:ext cx="1780933" cy="914400"/>
            <a:chOff x="844972" y="2719513"/>
            <a:chExt cx="1780933" cy="914400"/>
          </a:xfrm>
        </p:grpSpPr>
        <p:pic>
          <p:nvPicPr>
            <p:cNvPr id="6" name="Graphic 5" descr="Music notes">
              <a:extLst>
                <a:ext uri="{FF2B5EF4-FFF2-40B4-BE49-F238E27FC236}">
                  <a16:creationId xmlns:a16="http://schemas.microsoft.com/office/drawing/2014/main" id="{84EA5919-EDC1-49FF-BB29-F2B2A40078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4972" y="2719513"/>
              <a:ext cx="914400" cy="914400"/>
            </a:xfrm>
            <a:prstGeom prst="rect">
              <a:avLst/>
            </a:prstGeom>
          </p:spPr>
        </p:pic>
        <p:sp>
          <p:nvSpPr>
            <p:cNvPr id="7" name="TextBox 6">
              <a:extLst>
                <a:ext uri="{FF2B5EF4-FFF2-40B4-BE49-F238E27FC236}">
                  <a16:creationId xmlns:a16="http://schemas.microsoft.com/office/drawing/2014/main" id="{BE2FED00-8307-4B90-8681-BE460FEE6D5E}"/>
                </a:ext>
              </a:extLst>
            </p:cNvPr>
            <p:cNvSpPr txBox="1"/>
            <p:nvPr/>
          </p:nvSpPr>
          <p:spPr>
            <a:xfrm>
              <a:off x="1692636" y="2992047"/>
              <a:ext cx="933269" cy="369332"/>
            </a:xfrm>
            <a:prstGeom prst="rect">
              <a:avLst/>
            </a:prstGeom>
            <a:noFill/>
          </p:spPr>
          <p:txBody>
            <a:bodyPr wrap="none" rtlCol="0">
              <a:spAutoFit/>
            </a:bodyPr>
            <a:lstStyle/>
            <a:p>
              <a:r>
                <a:rPr lang="en-US" b="1" dirty="0">
                  <a:solidFill>
                    <a:srgbClr val="C20010"/>
                  </a:solidFill>
                </a:rPr>
                <a:t>Chomp!</a:t>
              </a:r>
            </a:p>
          </p:txBody>
        </p:sp>
      </p:grpSp>
      <p:grpSp>
        <p:nvGrpSpPr>
          <p:cNvPr id="9" name="Group 8">
            <a:extLst>
              <a:ext uri="{FF2B5EF4-FFF2-40B4-BE49-F238E27FC236}">
                <a16:creationId xmlns:a16="http://schemas.microsoft.com/office/drawing/2014/main" id="{406B6882-AC3A-475A-9536-FE3839C93D74}"/>
              </a:ext>
            </a:extLst>
          </p:cNvPr>
          <p:cNvGrpSpPr/>
          <p:nvPr/>
        </p:nvGrpSpPr>
        <p:grpSpPr>
          <a:xfrm>
            <a:off x="5044260" y="2412087"/>
            <a:ext cx="2103479" cy="914400"/>
            <a:chOff x="4973149" y="2394870"/>
            <a:chExt cx="2103479" cy="914400"/>
          </a:xfrm>
        </p:grpSpPr>
        <p:pic>
          <p:nvPicPr>
            <p:cNvPr id="10" name="Graphic 9" descr="Music notes">
              <a:extLst>
                <a:ext uri="{FF2B5EF4-FFF2-40B4-BE49-F238E27FC236}">
                  <a16:creationId xmlns:a16="http://schemas.microsoft.com/office/drawing/2014/main" id="{EA9E07D4-D8FC-428E-9C03-4E5233C767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73149" y="2394870"/>
              <a:ext cx="914400" cy="914400"/>
            </a:xfrm>
            <a:prstGeom prst="rect">
              <a:avLst/>
            </a:prstGeom>
          </p:spPr>
        </p:pic>
        <p:sp>
          <p:nvSpPr>
            <p:cNvPr id="12" name="TextBox 11">
              <a:extLst>
                <a:ext uri="{FF2B5EF4-FFF2-40B4-BE49-F238E27FC236}">
                  <a16:creationId xmlns:a16="http://schemas.microsoft.com/office/drawing/2014/main" id="{15788AE2-8C23-48A5-BDCD-910798B1738F}"/>
                </a:ext>
              </a:extLst>
            </p:cNvPr>
            <p:cNvSpPr txBox="1"/>
            <p:nvPr/>
          </p:nvSpPr>
          <p:spPr>
            <a:xfrm>
              <a:off x="5886879" y="2667404"/>
              <a:ext cx="1189749" cy="369332"/>
            </a:xfrm>
            <a:prstGeom prst="rect">
              <a:avLst/>
            </a:prstGeom>
            <a:noFill/>
          </p:spPr>
          <p:txBody>
            <a:bodyPr wrap="none" rtlCol="0">
              <a:spAutoFit/>
            </a:bodyPr>
            <a:lstStyle/>
            <a:p>
              <a:r>
                <a:rPr lang="en-US" b="1" dirty="0">
                  <a:solidFill>
                    <a:srgbClr val="548235"/>
                  </a:solidFill>
                </a:rPr>
                <a:t>Cha-ching!</a:t>
              </a:r>
            </a:p>
          </p:txBody>
        </p:sp>
      </p:grpSp>
      <p:grpSp>
        <p:nvGrpSpPr>
          <p:cNvPr id="11" name="Group 10">
            <a:extLst>
              <a:ext uri="{FF2B5EF4-FFF2-40B4-BE49-F238E27FC236}">
                <a16:creationId xmlns:a16="http://schemas.microsoft.com/office/drawing/2014/main" id="{0259056B-035B-4F79-80AD-9579EC592640}"/>
              </a:ext>
            </a:extLst>
          </p:cNvPr>
          <p:cNvGrpSpPr/>
          <p:nvPr/>
        </p:nvGrpSpPr>
        <p:grpSpPr>
          <a:xfrm>
            <a:off x="9033727" y="2412087"/>
            <a:ext cx="1565161" cy="914400"/>
            <a:chOff x="9445325" y="2262313"/>
            <a:chExt cx="1565161" cy="914400"/>
          </a:xfrm>
        </p:grpSpPr>
        <p:pic>
          <p:nvPicPr>
            <p:cNvPr id="13" name="Graphic 12" descr="Music notes">
              <a:extLst>
                <a:ext uri="{FF2B5EF4-FFF2-40B4-BE49-F238E27FC236}">
                  <a16:creationId xmlns:a16="http://schemas.microsoft.com/office/drawing/2014/main" id="{F1EE2B45-17AB-4363-8312-FF2FD37D891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45325" y="2262313"/>
              <a:ext cx="914400" cy="914400"/>
            </a:xfrm>
            <a:prstGeom prst="rect">
              <a:avLst/>
            </a:prstGeom>
          </p:spPr>
        </p:pic>
        <p:sp>
          <p:nvSpPr>
            <p:cNvPr id="15" name="TextBox 14">
              <a:extLst>
                <a:ext uri="{FF2B5EF4-FFF2-40B4-BE49-F238E27FC236}">
                  <a16:creationId xmlns:a16="http://schemas.microsoft.com/office/drawing/2014/main" id="{FD04E750-279A-405A-81FE-90101CC06B01}"/>
                </a:ext>
              </a:extLst>
            </p:cNvPr>
            <p:cNvSpPr txBox="1"/>
            <p:nvPr/>
          </p:nvSpPr>
          <p:spPr>
            <a:xfrm>
              <a:off x="10300035" y="2534847"/>
              <a:ext cx="710451" cy="369332"/>
            </a:xfrm>
            <a:prstGeom prst="rect">
              <a:avLst/>
            </a:prstGeom>
            <a:noFill/>
          </p:spPr>
          <p:txBody>
            <a:bodyPr wrap="none" rtlCol="0">
              <a:spAutoFit/>
            </a:bodyPr>
            <a:lstStyle/>
            <a:p>
              <a:r>
                <a:rPr lang="en-US" b="1" dirty="0">
                  <a:solidFill>
                    <a:schemeClr val="accent5"/>
                  </a:solidFill>
                </a:rPr>
                <a:t>Gulp!</a:t>
              </a:r>
            </a:p>
          </p:txBody>
        </p:sp>
      </p:grpSp>
    </p:spTree>
    <p:extLst>
      <p:ext uri="{BB962C8B-B14F-4D97-AF65-F5344CB8AC3E}">
        <p14:creationId xmlns:p14="http://schemas.microsoft.com/office/powerpoint/2010/main" val="3839668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233299"/>
            <a:ext cx="9144000" cy="1008552"/>
          </a:xfrm>
        </p:spPr>
        <p:txBody>
          <a:bodyPr/>
          <a:lstStyle/>
          <a:p>
            <a:r>
              <a:rPr lang="en-US" b="1" dirty="0"/>
              <a:t>Find Both!</a:t>
            </a:r>
          </a:p>
        </p:txBody>
      </p:sp>
      <p:pic>
        <p:nvPicPr>
          <p:cNvPr id="5" name="Picture 4" descr="A red apple&#10;&#10;Description automatically generated">
            <a:extLst>
              <a:ext uri="{FF2B5EF4-FFF2-40B4-BE49-F238E27FC236}">
                <a16:creationId xmlns:a16="http://schemas.microsoft.com/office/drawing/2014/main" id="{5222F148-B9D0-47FF-A5E3-80270070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990" y="2669921"/>
            <a:ext cx="2857500" cy="2857500"/>
          </a:xfrm>
          <a:prstGeom prst="rect">
            <a:avLst/>
          </a:prstGeom>
        </p:spPr>
      </p:pic>
      <p:pic>
        <p:nvPicPr>
          <p:cNvPr id="16" name="Picture 15" descr="A picture containing vase, table, flower, sitting&#10;&#10;Description automatically generated">
            <a:extLst>
              <a:ext uri="{FF2B5EF4-FFF2-40B4-BE49-F238E27FC236}">
                <a16:creationId xmlns:a16="http://schemas.microsoft.com/office/drawing/2014/main" id="{9C142CEE-C2A1-4C69-98C8-24C0348F3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237" y="1486168"/>
            <a:ext cx="2990094" cy="4114808"/>
          </a:xfrm>
          <a:prstGeom prst="rect">
            <a:avLst/>
          </a:prstGeom>
        </p:spPr>
      </p:pic>
    </p:spTree>
    <p:extLst>
      <p:ext uri="{BB962C8B-B14F-4D97-AF65-F5344CB8AC3E}">
        <p14:creationId xmlns:p14="http://schemas.microsoft.com/office/powerpoint/2010/main" val="1656763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233299"/>
            <a:ext cx="9144000" cy="1008552"/>
          </a:xfrm>
        </p:spPr>
        <p:txBody>
          <a:bodyPr/>
          <a:lstStyle/>
          <a:p>
            <a:r>
              <a:rPr lang="en-US" b="1" dirty="0"/>
              <a:t>Collect</a:t>
            </a:r>
          </a:p>
        </p:txBody>
      </p:sp>
      <p:pic>
        <p:nvPicPr>
          <p:cNvPr id="5" name="Picture 4" descr="A red apple&#10;&#10;Description automatically generated">
            <a:extLst>
              <a:ext uri="{FF2B5EF4-FFF2-40B4-BE49-F238E27FC236}">
                <a16:creationId xmlns:a16="http://schemas.microsoft.com/office/drawing/2014/main" id="{5222F148-B9D0-47FF-A5E3-80270070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990" y="2669921"/>
            <a:ext cx="2857500" cy="2857500"/>
          </a:xfrm>
          <a:prstGeom prst="rect">
            <a:avLst/>
          </a:prstGeom>
        </p:spPr>
      </p:pic>
      <p:pic>
        <p:nvPicPr>
          <p:cNvPr id="4" name="Graphic 3">
            <a:extLst>
              <a:ext uri="{FF2B5EF4-FFF2-40B4-BE49-F238E27FC236}">
                <a16:creationId xmlns:a16="http://schemas.microsoft.com/office/drawing/2014/main" id="{6EBD55A4-00D9-4F3B-A5A4-5EB55EFC4A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85013" y="2977029"/>
            <a:ext cx="2688907" cy="2664628"/>
          </a:xfrm>
          <a:prstGeom prst="rect">
            <a:avLst/>
          </a:prstGeom>
        </p:spPr>
      </p:pic>
    </p:spTree>
    <p:extLst>
      <p:ext uri="{BB962C8B-B14F-4D97-AF65-F5344CB8AC3E}">
        <p14:creationId xmlns:p14="http://schemas.microsoft.com/office/powerpoint/2010/main" val="937489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751FEA-921D-4AA3-A4BC-97F430492528}"/>
              </a:ext>
            </a:extLst>
          </p:cNvPr>
          <p:cNvSpPr>
            <a:spLocks noGrp="1"/>
          </p:cNvSpPr>
          <p:nvPr>
            <p:ph type="subTitle" idx="1"/>
          </p:nvPr>
        </p:nvSpPr>
        <p:spPr>
          <a:xfrm>
            <a:off x="1523998" y="258678"/>
            <a:ext cx="9144000" cy="2062599"/>
          </a:xfrm>
        </p:spPr>
        <p:txBody>
          <a:bodyPr>
            <a:normAutofit/>
          </a:bodyPr>
          <a:lstStyle/>
          <a:p>
            <a:r>
              <a:rPr lang="en-US" sz="3600" b="1" dirty="0"/>
              <a:t>MOVEMENT CONTROLS</a:t>
            </a:r>
          </a:p>
          <a:p>
            <a:r>
              <a:rPr lang="en-US" dirty="0"/>
              <a:t>To navigate the environment, use the </a:t>
            </a:r>
            <a:r>
              <a:rPr lang="en-US" b="1" dirty="0"/>
              <a:t>Up-Arrow </a:t>
            </a:r>
            <a:r>
              <a:rPr lang="en-US" dirty="0"/>
              <a:t>to</a:t>
            </a:r>
            <a:r>
              <a:rPr lang="en-US" b="1" dirty="0"/>
              <a:t> move forward</a:t>
            </a:r>
            <a:r>
              <a:rPr lang="en-US" dirty="0"/>
              <a:t>, the</a:t>
            </a:r>
            <a:r>
              <a:rPr lang="en-US" b="1" dirty="0"/>
              <a:t> Down-Arrow </a:t>
            </a:r>
            <a:r>
              <a:rPr lang="en-US" dirty="0"/>
              <a:t>to</a:t>
            </a:r>
            <a:r>
              <a:rPr lang="en-US" b="1" dirty="0"/>
              <a:t> move backwards</a:t>
            </a:r>
            <a:r>
              <a:rPr lang="en-US" dirty="0"/>
              <a:t> and the </a:t>
            </a:r>
            <a:r>
              <a:rPr lang="en-US" b="1" dirty="0"/>
              <a:t>Left-Arrow</a:t>
            </a:r>
            <a:r>
              <a:rPr lang="en-US" dirty="0"/>
              <a:t> and </a:t>
            </a:r>
            <a:r>
              <a:rPr lang="en-US" b="1" dirty="0"/>
              <a:t>Right-Arrow</a:t>
            </a:r>
            <a:r>
              <a:rPr lang="en-US" dirty="0"/>
              <a:t> to </a:t>
            </a:r>
            <a:r>
              <a:rPr lang="en-US" b="1" dirty="0"/>
              <a:t>rotate</a:t>
            </a:r>
            <a:r>
              <a:rPr lang="en-US" dirty="0"/>
              <a:t>.</a:t>
            </a:r>
            <a:r>
              <a:rPr lang="en-US" b="1" dirty="0"/>
              <a:t> </a:t>
            </a:r>
          </a:p>
        </p:txBody>
      </p:sp>
      <p:grpSp>
        <p:nvGrpSpPr>
          <p:cNvPr id="10" name="Group 9">
            <a:extLst>
              <a:ext uri="{FF2B5EF4-FFF2-40B4-BE49-F238E27FC236}">
                <a16:creationId xmlns:a16="http://schemas.microsoft.com/office/drawing/2014/main" id="{3CBB7903-5AED-4A5E-9E3A-8ECC7F2C32B2}"/>
              </a:ext>
            </a:extLst>
          </p:cNvPr>
          <p:cNvGrpSpPr/>
          <p:nvPr/>
        </p:nvGrpSpPr>
        <p:grpSpPr>
          <a:xfrm>
            <a:off x="4069307" y="2281357"/>
            <a:ext cx="4053385" cy="2817974"/>
            <a:chOff x="4069308" y="3429000"/>
            <a:chExt cx="4053385" cy="2817974"/>
          </a:xfrm>
        </p:grpSpPr>
        <p:pic>
          <p:nvPicPr>
            <p:cNvPr id="11" name="Picture 2" descr="Image result for arrow keys keyboard">
              <a:extLst>
                <a:ext uri="{FF2B5EF4-FFF2-40B4-BE49-F238E27FC236}">
                  <a16:creationId xmlns:a16="http://schemas.microsoft.com/office/drawing/2014/main" id="{4A4E17FA-5C08-4188-8056-6C6BA927F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0435" y="3575845"/>
              <a:ext cx="2671129" cy="267112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8931F61-589B-4799-934B-275B6EF30B25}"/>
                </a:ext>
              </a:extLst>
            </p:cNvPr>
            <p:cNvSpPr txBox="1"/>
            <p:nvPr/>
          </p:nvSpPr>
          <p:spPr>
            <a:xfrm>
              <a:off x="5615282" y="3429000"/>
              <a:ext cx="962508" cy="646331"/>
            </a:xfrm>
            <a:prstGeom prst="rect">
              <a:avLst/>
            </a:prstGeom>
            <a:noFill/>
          </p:spPr>
          <p:txBody>
            <a:bodyPr wrap="none" rtlCol="0">
              <a:spAutoFit/>
            </a:bodyPr>
            <a:lstStyle/>
            <a:p>
              <a:pPr algn="ctr"/>
              <a:r>
                <a:rPr lang="en-US" dirty="0">
                  <a:solidFill>
                    <a:schemeClr val="accent1"/>
                  </a:solidFill>
                </a:rPr>
                <a:t>Move </a:t>
              </a:r>
              <a:br>
                <a:rPr lang="en-US" dirty="0">
                  <a:solidFill>
                    <a:schemeClr val="accent1"/>
                  </a:solidFill>
                </a:rPr>
              </a:br>
              <a:r>
                <a:rPr lang="en-US" dirty="0">
                  <a:solidFill>
                    <a:schemeClr val="accent1"/>
                  </a:solidFill>
                </a:rPr>
                <a:t>Forward</a:t>
              </a:r>
            </a:p>
          </p:txBody>
        </p:sp>
        <p:sp>
          <p:nvSpPr>
            <p:cNvPr id="13" name="TextBox 12">
              <a:extLst>
                <a:ext uri="{FF2B5EF4-FFF2-40B4-BE49-F238E27FC236}">
                  <a16:creationId xmlns:a16="http://schemas.microsoft.com/office/drawing/2014/main" id="{2491A77D-1E2E-4B96-BF57-36C9373A1EE2}"/>
                </a:ext>
              </a:extLst>
            </p:cNvPr>
            <p:cNvSpPr txBox="1"/>
            <p:nvPr/>
          </p:nvSpPr>
          <p:spPr>
            <a:xfrm>
              <a:off x="4069308" y="5024458"/>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Left</a:t>
              </a:r>
            </a:p>
          </p:txBody>
        </p:sp>
        <p:sp>
          <p:nvSpPr>
            <p:cNvPr id="14" name="TextBox 13">
              <a:extLst>
                <a:ext uri="{FF2B5EF4-FFF2-40B4-BE49-F238E27FC236}">
                  <a16:creationId xmlns:a16="http://schemas.microsoft.com/office/drawing/2014/main" id="{9A7D6FC9-2777-4538-ACF6-216EC769D206}"/>
                </a:ext>
              </a:extLst>
            </p:cNvPr>
            <p:cNvSpPr txBox="1"/>
            <p:nvPr/>
          </p:nvSpPr>
          <p:spPr>
            <a:xfrm>
              <a:off x="7323435" y="5015450"/>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Right</a:t>
              </a:r>
            </a:p>
          </p:txBody>
        </p:sp>
      </p:grpSp>
      <p:sp>
        <p:nvSpPr>
          <p:cNvPr id="9" name="TextBox 8">
            <a:extLst>
              <a:ext uri="{FF2B5EF4-FFF2-40B4-BE49-F238E27FC236}">
                <a16:creationId xmlns:a16="http://schemas.microsoft.com/office/drawing/2014/main" id="{E8D9E763-2924-4050-82B6-B9E1634520CA}"/>
              </a:ext>
            </a:extLst>
          </p:cNvPr>
          <p:cNvSpPr txBox="1"/>
          <p:nvPr/>
        </p:nvSpPr>
        <p:spPr>
          <a:xfrm>
            <a:off x="5548862" y="4599845"/>
            <a:ext cx="1094275" cy="646331"/>
          </a:xfrm>
          <a:prstGeom prst="rect">
            <a:avLst/>
          </a:prstGeom>
          <a:noFill/>
        </p:spPr>
        <p:txBody>
          <a:bodyPr wrap="none" rtlCol="0">
            <a:spAutoFit/>
          </a:bodyPr>
          <a:lstStyle/>
          <a:p>
            <a:pPr algn="ctr"/>
            <a:r>
              <a:rPr lang="en-US" dirty="0">
                <a:solidFill>
                  <a:schemeClr val="accent1"/>
                </a:solidFill>
              </a:rPr>
              <a:t>Move </a:t>
            </a:r>
            <a:br>
              <a:rPr lang="en-US" dirty="0">
                <a:solidFill>
                  <a:schemeClr val="accent1"/>
                </a:solidFill>
              </a:rPr>
            </a:br>
            <a:r>
              <a:rPr lang="en-US" dirty="0">
                <a:solidFill>
                  <a:schemeClr val="accent1"/>
                </a:solidFill>
              </a:rPr>
              <a:t>Backward</a:t>
            </a:r>
          </a:p>
        </p:txBody>
      </p:sp>
      <p:sp>
        <p:nvSpPr>
          <p:cNvPr id="15" name="Rectangle: Rounded Corners 14">
            <a:extLst>
              <a:ext uri="{FF2B5EF4-FFF2-40B4-BE49-F238E27FC236}">
                <a16:creationId xmlns:a16="http://schemas.microsoft.com/office/drawing/2014/main" id="{A849574F-C32C-4FDF-8209-7056289E3392}"/>
              </a:ext>
            </a:extLst>
          </p:cNvPr>
          <p:cNvSpPr/>
          <p:nvPr/>
        </p:nvSpPr>
        <p:spPr>
          <a:xfrm>
            <a:off x="3244198" y="5544600"/>
            <a:ext cx="5703604" cy="934720"/>
          </a:xfrm>
          <a:prstGeom prst="round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PRESS THE SPACEBAR TO CONITUE</a:t>
            </a:r>
          </a:p>
        </p:txBody>
      </p:sp>
    </p:spTree>
    <p:extLst>
      <p:ext uri="{BB962C8B-B14F-4D97-AF65-F5344CB8AC3E}">
        <p14:creationId xmlns:p14="http://schemas.microsoft.com/office/powerpoint/2010/main" val="702575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751FEA-921D-4AA3-A4BC-97F430492528}"/>
              </a:ext>
            </a:extLst>
          </p:cNvPr>
          <p:cNvSpPr>
            <a:spLocks noGrp="1"/>
          </p:cNvSpPr>
          <p:nvPr>
            <p:ph type="subTitle" idx="1"/>
          </p:nvPr>
        </p:nvSpPr>
        <p:spPr>
          <a:xfrm>
            <a:off x="1524000" y="581072"/>
            <a:ext cx="9144000" cy="2062599"/>
          </a:xfrm>
        </p:spPr>
        <p:txBody>
          <a:bodyPr>
            <a:normAutofit/>
          </a:bodyPr>
          <a:lstStyle/>
          <a:p>
            <a:r>
              <a:rPr lang="en-US" sz="3600" b="1" dirty="0"/>
              <a:t>MOVEMENT CONTROLS</a:t>
            </a:r>
          </a:p>
          <a:p>
            <a:r>
              <a:rPr lang="en-US" dirty="0"/>
              <a:t>To navigate the environment, use the </a:t>
            </a:r>
            <a:r>
              <a:rPr lang="en-US" b="1" dirty="0"/>
              <a:t>Up-Arrow </a:t>
            </a:r>
            <a:r>
              <a:rPr lang="en-US" dirty="0"/>
              <a:t>to</a:t>
            </a:r>
            <a:r>
              <a:rPr lang="en-US" b="1" dirty="0"/>
              <a:t> move forward</a:t>
            </a:r>
            <a:r>
              <a:rPr lang="en-US" dirty="0"/>
              <a:t>, the</a:t>
            </a:r>
            <a:r>
              <a:rPr lang="en-US" b="1" dirty="0"/>
              <a:t> Down-Arrow </a:t>
            </a:r>
            <a:r>
              <a:rPr lang="en-US" dirty="0"/>
              <a:t>to</a:t>
            </a:r>
            <a:r>
              <a:rPr lang="en-US" b="1" dirty="0"/>
              <a:t> move backwards</a:t>
            </a:r>
            <a:r>
              <a:rPr lang="en-US" dirty="0"/>
              <a:t> and the </a:t>
            </a:r>
            <a:r>
              <a:rPr lang="en-US" b="1" dirty="0"/>
              <a:t>Left-Arrow</a:t>
            </a:r>
            <a:r>
              <a:rPr lang="en-US" dirty="0"/>
              <a:t> and </a:t>
            </a:r>
            <a:r>
              <a:rPr lang="en-US" b="1" dirty="0"/>
              <a:t>Right-Arrow</a:t>
            </a:r>
            <a:r>
              <a:rPr lang="en-US" dirty="0"/>
              <a:t> to </a:t>
            </a:r>
            <a:r>
              <a:rPr lang="en-US" b="1" dirty="0"/>
              <a:t>rotate</a:t>
            </a:r>
            <a:r>
              <a:rPr lang="en-US" dirty="0"/>
              <a:t>.</a:t>
            </a:r>
            <a:r>
              <a:rPr lang="en-US" b="1" dirty="0"/>
              <a:t> </a:t>
            </a:r>
          </a:p>
        </p:txBody>
      </p:sp>
      <p:grpSp>
        <p:nvGrpSpPr>
          <p:cNvPr id="10" name="Group 9">
            <a:extLst>
              <a:ext uri="{FF2B5EF4-FFF2-40B4-BE49-F238E27FC236}">
                <a16:creationId xmlns:a16="http://schemas.microsoft.com/office/drawing/2014/main" id="{3CBB7903-5AED-4A5E-9E3A-8ECC7F2C32B2}"/>
              </a:ext>
            </a:extLst>
          </p:cNvPr>
          <p:cNvGrpSpPr/>
          <p:nvPr/>
        </p:nvGrpSpPr>
        <p:grpSpPr>
          <a:xfrm>
            <a:off x="3986930" y="2479066"/>
            <a:ext cx="4053385" cy="2817974"/>
            <a:chOff x="4069308" y="3429000"/>
            <a:chExt cx="4053385" cy="2817974"/>
          </a:xfrm>
        </p:grpSpPr>
        <p:pic>
          <p:nvPicPr>
            <p:cNvPr id="11" name="Picture 2" descr="Image result for arrow keys keyboard">
              <a:extLst>
                <a:ext uri="{FF2B5EF4-FFF2-40B4-BE49-F238E27FC236}">
                  <a16:creationId xmlns:a16="http://schemas.microsoft.com/office/drawing/2014/main" id="{4A4E17FA-5C08-4188-8056-6C6BA927F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0435" y="3575845"/>
              <a:ext cx="2671129" cy="267112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8931F61-589B-4799-934B-275B6EF30B25}"/>
                </a:ext>
              </a:extLst>
            </p:cNvPr>
            <p:cNvSpPr txBox="1"/>
            <p:nvPr/>
          </p:nvSpPr>
          <p:spPr>
            <a:xfrm>
              <a:off x="5615282" y="3429000"/>
              <a:ext cx="962508" cy="646331"/>
            </a:xfrm>
            <a:prstGeom prst="rect">
              <a:avLst/>
            </a:prstGeom>
            <a:noFill/>
          </p:spPr>
          <p:txBody>
            <a:bodyPr wrap="none" rtlCol="0">
              <a:spAutoFit/>
            </a:bodyPr>
            <a:lstStyle/>
            <a:p>
              <a:pPr algn="ctr"/>
              <a:r>
                <a:rPr lang="en-US" dirty="0">
                  <a:solidFill>
                    <a:schemeClr val="accent1"/>
                  </a:solidFill>
                </a:rPr>
                <a:t>Move </a:t>
              </a:r>
              <a:br>
                <a:rPr lang="en-US" dirty="0">
                  <a:solidFill>
                    <a:schemeClr val="accent1"/>
                  </a:solidFill>
                </a:rPr>
              </a:br>
              <a:r>
                <a:rPr lang="en-US" dirty="0">
                  <a:solidFill>
                    <a:schemeClr val="accent1"/>
                  </a:solidFill>
                </a:rPr>
                <a:t>Forward</a:t>
              </a:r>
            </a:p>
          </p:txBody>
        </p:sp>
        <p:sp>
          <p:nvSpPr>
            <p:cNvPr id="13" name="TextBox 12">
              <a:extLst>
                <a:ext uri="{FF2B5EF4-FFF2-40B4-BE49-F238E27FC236}">
                  <a16:creationId xmlns:a16="http://schemas.microsoft.com/office/drawing/2014/main" id="{2491A77D-1E2E-4B96-BF57-36C9373A1EE2}"/>
                </a:ext>
              </a:extLst>
            </p:cNvPr>
            <p:cNvSpPr txBox="1"/>
            <p:nvPr/>
          </p:nvSpPr>
          <p:spPr>
            <a:xfrm>
              <a:off x="4069308" y="5024458"/>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Left</a:t>
              </a:r>
            </a:p>
          </p:txBody>
        </p:sp>
        <p:sp>
          <p:nvSpPr>
            <p:cNvPr id="14" name="TextBox 13">
              <a:extLst>
                <a:ext uri="{FF2B5EF4-FFF2-40B4-BE49-F238E27FC236}">
                  <a16:creationId xmlns:a16="http://schemas.microsoft.com/office/drawing/2014/main" id="{9A7D6FC9-2777-4538-ACF6-216EC769D206}"/>
                </a:ext>
              </a:extLst>
            </p:cNvPr>
            <p:cNvSpPr txBox="1"/>
            <p:nvPr/>
          </p:nvSpPr>
          <p:spPr>
            <a:xfrm>
              <a:off x="7323435" y="5015450"/>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Right</a:t>
              </a:r>
            </a:p>
          </p:txBody>
        </p:sp>
      </p:grpSp>
      <p:sp>
        <p:nvSpPr>
          <p:cNvPr id="9" name="TextBox 8">
            <a:extLst>
              <a:ext uri="{FF2B5EF4-FFF2-40B4-BE49-F238E27FC236}">
                <a16:creationId xmlns:a16="http://schemas.microsoft.com/office/drawing/2014/main" id="{E8D9E763-2924-4050-82B6-B9E1634520CA}"/>
              </a:ext>
            </a:extLst>
          </p:cNvPr>
          <p:cNvSpPr txBox="1"/>
          <p:nvPr/>
        </p:nvSpPr>
        <p:spPr>
          <a:xfrm>
            <a:off x="5466485" y="4797554"/>
            <a:ext cx="1094275" cy="646331"/>
          </a:xfrm>
          <a:prstGeom prst="rect">
            <a:avLst/>
          </a:prstGeom>
          <a:noFill/>
        </p:spPr>
        <p:txBody>
          <a:bodyPr wrap="none" rtlCol="0">
            <a:spAutoFit/>
          </a:bodyPr>
          <a:lstStyle/>
          <a:p>
            <a:pPr algn="ctr"/>
            <a:r>
              <a:rPr lang="en-US" dirty="0">
                <a:solidFill>
                  <a:schemeClr val="accent1"/>
                </a:solidFill>
              </a:rPr>
              <a:t>Move </a:t>
            </a:r>
            <a:br>
              <a:rPr lang="en-US" dirty="0">
                <a:solidFill>
                  <a:schemeClr val="accent1"/>
                </a:solidFill>
              </a:rPr>
            </a:br>
            <a:r>
              <a:rPr lang="en-US" dirty="0">
                <a:solidFill>
                  <a:schemeClr val="accent1"/>
                </a:solidFill>
              </a:rPr>
              <a:t>Backward</a:t>
            </a:r>
          </a:p>
        </p:txBody>
      </p:sp>
    </p:spTree>
    <p:extLst>
      <p:ext uri="{BB962C8B-B14F-4D97-AF65-F5344CB8AC3E}">
        <p14:creationId xmlns:p14="http://schemas.microsoft.com/office/powerpoint/2010/main" val="336494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7943-36EB-40C9-8F9A-410DA0A190B9}"/>
              </a:ext>
            </a:extLst>
          </p:cNvPr>
          <p:cNvSpPr>
            <a:spLocks noGrp="1"/>
          </p:cNvSpPr>
          <p:nvPr>
            <p:ph type="title"/>
          </p:nvPr>
        </p:nvSpPr>
        <p:spPr>
          <a:xfrm>
            <a:off x="760708" y="721586"/>
            <a:ext cx="10515600" cy="1325563"/>
          </a:xfrm>
        </p:spPr>
        <p:txBody>
          <a:bodyPr>
            <a:noAutofit/>
          </a:bodyPr>
          <a:lstStyle/>
          <a:p>
            <a:pPr algn="ctr"/>
            <a:r>
              <a:rPr lang="en-US" sz="6000" b="1" dirty="0"/>
              <a:t>Get Ready!</a:t>
            </a:r>
            <a:endParaRPr lang="en-US" sz="6000" dirty="0"/>
          </a:p>
        </p:txBody>
      </p:sp>
      <p:sp>
        <p:nvSpPr>
          <p:cNvPr id="4" name="Content Placeholder 2">
            <a:extLst>
              <a:ext uri="{FF2B5EF4-FFF2-40B4-BE49-F238E27FC236}">
                <a16:creationId xmlns:a16="http://schemas.microsoft.com/office/drawing/2014/main" id="{81B419D1-CEA4-4D21-B3AC-C5697A7199DC}"/>
              </a:ext>
            </a:extLst>
          </p:cNvPr>
          <p:cNvSpPr>
            <a:spLocks noGrp="1"/>
          </p:cNvSpPr>
          <p:nvPr>
            <p:ph idx="1"/>
          </p:nvPr>
        </p:nvSpPr>
        <p:spPr>
          <a:xfrm>
            <a:off x="972518" y="5726993"/>
            <a:ext cx="10515600" cy="926584"/>
          </a:xfrm>
        </p:spPr>
        <p:txBody>
          <a:bodyPr/>
          <a:lstStyle/>
          <a:p>
            <a:pPr marL="0" indent="0" algn="ctr">
              <a:buNone/>
            </a:pPr>
            <a:r>
              <a:rPr lang="en-US" dirty="0"/>
              <a:t>Place your right hand on the arrow keys and press the </a:t>
            </a:r>
            <a:r>
              <a:rPr lang="en-US" b="1" dirty="0"/>
              <a:t>Spacebar</a:t>
            </a:r>
            <a:r>
              <a:rPr lang="en-US" dirty="0"/>
              <a:t> with your left to continue!</a:t>
            </a:r>
          </a:p>
        </p:txBody>
      </p:sp>
      <p:grpSp>
        <p:nvGrpSpPr>
          <p:cNvPr id="5" name="Group 4">
            <a:extLst>
              <a:ext uri="{FF2B5EF4-FFF2-40B4-BE49-F238E27FC236}">
                <a16:creationId xmlns:a16="http://schemas.microsoft.com/office/drawing/2014/main" id="{4F0766C1-2846-4ABE-89DE-DA2D914D1CF9}"/>
              </a:ext>
            </a:extLst>
          </p:cNvPr>
          <p:cNvGrpSpPr/>
          <p:nvPr/>
        </p:nvGrpSpPr>
        <p:grpSpPr>
          <a:xfrm>
            <a:off x="2892047" y="2056813"/>
            <a:ext cx="6635214" cy="3369471"/>
            <a:chOff x="3046314" y="2593696"/>
            <a:chExt cx="6635214" cy="3369471"/>
          </a:xfrm>
        </p:grpSpPr>
        <p:sp>
          <p:nvSpPr>
            <p:cNvPr id="6" name="Rectangle: Rounded Corners 5">
              <a:extLst>
                <a:ext uri="{FF2B5EF4-FFF2-40B4-BE49-F238E27FC236}">
                  <a16:creationId xmlns:a16="http://schemas.microsoft.com/office/drawing/2014/main" id="{96F7BE81-98BC-40AC-97EA-E390D7B3FAF4}"/>
                </a:ext>
              </a:extLst>
            </p:cNvPr>
            <p:cNvSpPr/>
            <p:nvPr/>
          </p:nvSpPr>
          <p:spPr>
            <a:xfrm>
              <a:off x="3046314" y="3786482"/>
              <a:ext cx="2833437" cy="559468"/>
            </a:xfrm>
            <a:prstGeom prst="roundRect">
              <a:avLst/>
            </a:prstGeom>
            <a:noFill/>
            <a:ln w="571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24242"/>
                  </a:solidFill>
                </a:rPr>
                <a:t>Spacebar</a:t>
              </a:r>
            </a:p>
          </p:txBody>
        </p:sp>
        <p:pic>
          <p:nvPicPr>
            <p:cNvPr id="7" name="Picture 2" descr="Image result for arrow keys keyboard">
              <a:extLst>
                <a:ext uri="{FF2B5EF4-FFF2-40B4-BE49-F238E27FC236}">
                  <a16:creationId xmlns:a16="http://schemas.microsoft.com/office/drawing/2014/main" id="{63E58290-2CDE-4DC6-BF37-D21C30098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399" y="2593696"/>
              <a:ext cx="2671129" cy="26711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hands">
              <a:extLst>
                <a:ext uri="{FF2B5EF4-FFF2-40B4-BE49-F238E27FC236}">
                  <a16:creationId xmlns:a16="http://schemas.microsoft.com/office/drawing/2014/main" id="{D8A02BCD-2805-458F-B69C-527FDEEBAA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a:off x="3833620" y="4105792"/>
              <a:ext cx="1417320" cy="18573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hands">
              <a:extLst>
                <a:ext uri="{FF2B5EF4-FFF2-40B4-BE49-F238E27FC236}">
                  <a16:creationId xmlns:a16="http://schemas.microsoft.com/office/drawing/2014/main" id="{29547855-D3C9-473C-A45D-D8ED685A49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flipH="1">
              <a:off x="7582539" y="3561143"/>
              <a:ext cx="1526850" cy="1857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4096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us Sign 1">
            <a:extLst>
              <a:ext uri="{FF2B5EF4-FFF2-40B4-BE49-F238E27FC236}">
                <a16:creationId xmlns:a16="http://schemas.microsoft.com/office/drawing/2014/main" id="{75681DFE-21C3-400F-8A15-59131F13B614}"/>
              </a:ext>
            </a:extLst>
          </p:cNvPr>
          <p:cNvSpPr/>
          <p:nvPr/>
        </p:nvSpPr>
        <p:spPr>
          <a:xfrm>
            <a:off x="5689164" y="3022164"/>
            <a:ext cx="813672" cy="813672"/>
          </a:xfrm>
          <a:prstGeom prst="mathPlus">
            <a:avLst>
              <a:gd name="adj1" fmla="val 1001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457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11238</TotalTime>
  <Words>237</Words>
  <Application>Microsoft Office PowerPoint</Application>
  <PresentationFormat>Widescreen</PresentationFormat>
  <Paragraphs>36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This Experiment Was Created Using</vt:lpstr>
      <vt:lpstr>Welcome!</vt:lpstr>
      <vt:lpstr>Instructions</vt:lpstr>
      <vt:lpstr>Find Both!</vt:lpstr>
      <vt:lpstr>Collect</vt:lpstr>
      <vt:lpstr>PowerPoint Presentation</vt:lpstr>
      <vt:lpstr>PowerPoint Presentation</vt:lpstr>
      <vt:lpstr>Get Ready!</vt:lpstr>
      <vt:lpstr>PowerPoint Presentation</vt:lpstr>
      <vt:lpstr>Collect the Items!</vt:lpstr>
      <vt:lpstr>Find</vt:lpstr>
      <vt:lpstr>Find</vt:lpstr>
      <vt:lpstr>Find</vt:lpstr>
      <vt:lpstr>You’ve Completed the Experiment!  Note: The End Experiment button will not end the experiment if you’re running it in the Unity Editor.   Press the        button at the top of the editor to end the experiment. </vt:lpstr>
      <vt:lpstr>Locate the Cube!! Note: Sometimes it will be invisible!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Kyle Nealy</dc:creator>
  <cp:lastModifiedBy>Kyle Nealy</cp:lastModifiedBy>
  <cp:revision>57</cp:revision>
  <dcterms:created xsi:type="dcterms:W3CDTF">2020-01-10T13:29:58Z</dcterms:created>
  <dcterms:modified xsi:type="dcterms:W3CDTF">2020-07-21T17:20:50Z</dcterms:modified>
</cp:coreProperties>
</file>