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475A71-D6E6-4367-9A4A-85DBBCB80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F06E5E-3B03-496E-B620-1E207F9A4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5F4AE0-D4BA-47D5-AF6A-9BD4BB93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058B9B-A2D3-490F-9DD4-979F0D8E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D74A4E-ED82-4521-88EA-9B7D16F0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29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C66F4D-EC65-4127-8159-BB644FC6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8D9B47-F989-4BD8-A102-E8AF4C41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8CE534-B70C-4A0B-B2E6-3C05A23E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A1D85D-C270-47D2-A309-E926E089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BF638A-6766-440B-A8D5-CFFBAD8D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66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41FB3AE-1F3D-4760-B0AB-52C07D222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3030768-E343-4AF2-A9FB-E3994205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C4F23D-3861-4465-8B31-C860B43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0DE453-895B-4650-BFEA-18BA16A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C9920E-5E07-418F-9750-0396FE6A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6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4DEE8-10F8-426E-8651-C13CA3C5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648516-B12F-4CBA-AD34-4487A691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B943CC-3B12-4E5F-980A-45586AB9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84506A-1346-4DF0-B3A5-F0168EE5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90ECD8-D5D6-44EF-ADCF-DFD01FEB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57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8C11E-FE02-4935-A754-ABA124D5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213704-2565-48B7-81B4-2F2BCE0F0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E40C14-63B8-4FEA-A976-AB18045D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1386D9-088D-4111-91A4-CF8EA4B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AF9E5C-711D-4D9B-88B4-581CABBE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5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16E8D-E68A-4A5A-A9A3-5A191C8B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4011BA-A8E6-47C9-8B8D-5B005FBEC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2780E5C-44C0-47FA-AFAF-75B74E3C5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1426E3-AA1C-46D2-8934-82856301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DCE779-5CE1-4A0F-91F0-CEEC0362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4A7F47-BEE3-4424-ADC5-A06D111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76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3415E-4810-4539-997F-04216A3E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9DE8EF-49FC-42B2-BD2B-1C006AE7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DAC065-A59B-45F6-8894-764AA9E5D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D8DFB4-52BE-444E-A5EF-AD0784CF6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7DB7CA6-731F-4769-BC94-9FF51D1E2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167E0B-6613-4A0F-8953-948C137F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9E51174-A56B-4F1D-99B2-C271AE53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D3AC343-C68D-43A6-8FCB-5EE5565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89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4B7C19-1DD4-4958-ACC2-7E5C51B5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3E3F7EC-2EAB-4AF5-841E-CA781F37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A1F288-4CD7-4F4D-A213-5F3F47CF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0B5A72-C180-4686-817B-BEF7A755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7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18FE0D-E59F-46C0-90FB-57EFB702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6D7BF6-5288-4C32-AADC-1C0FC37C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069952-A2AC-4C0B-84AE-838A34B8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31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1386A-9940-4284-A836-54AC9EB3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7E1448-EC03-454B-B65D-D00A9BF2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F5A557-708B-43C4-9D99-511FB881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B4AB6B-525D-44C8-9359-538A725A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F19517-5C4E-415B-84D6-EFF74A92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28BB5A-6592-4A4F-96F6-911D946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1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9A74F-A1C6-476A-A3D5-FF884C87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2C8ED69-0D24-4477-85B5-F28D83465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52E6B9-B715-46D0-B8AC-4655A9447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3C9005-7593-4B0D-839E-82B30A6B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D2FBC3E-A244-4767-8EB9-AA0F4282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8154FC-BF8D-45B5-B888-8E4ADF7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40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5BDCB2A-FC37-48CA-BB60-8AAF658A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E89E91-26EC-40B5-95EE-D22D1B76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4A2146-33D0-4365-AE2B-254989AAB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4F3A-E954-4A2A-967E-80CFC62DC57B}" type="datetimeFigureOut">
              <a:rPr lang="en-CA" smtClean="0"/>
              <a:t>2019-01-25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5E0312-1E2F-466E-9B8A-F72EAB18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479D4D-F146-4359-8D67-AB5E1758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934B-2CB8-4C3D-8A9F-F685D56B16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68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C1FBA8-8694-440F-B9C2-1A5700E57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807"/>
            <a:ext cx="9144000" cy="970206"/>
          </a:xfrm>
        </p:spPr>
        <p:txBody>
          <a:bodyPr>
            <a:normAutofit/>
          </a:bodyPr>
          <a:lstStyle/>
          <a:p>
            <a:r>
              <a:rPr lang="en-CA" sz="4400" dirty="0"/>
              <a:t>Welcome to the experiment!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084A3F-D010-4469-8C4C-6AC9C84B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3537317"/>
          </a:xfrm>
        </p:spPr>
        <p:txBody>
          <a:bodyPr>
            <a:normAutofit/>
          </a:bodyPr>
          <a:lstStyle/>
          <a:p>
            <a:r>
              <a:rPr lang="en-CA" sz="2000" dirty="0"/>
              <a:t>In this experiment, you will be asked to identify a series of objects. </a:t>
            </a:r>
          </a:p>
          <a:p>
            <a:r>
              <a:rPr lang="en-CA" sz="2000" dirty="0"/>
              <a:t>When you see an object, please type in how you would refer to the object in a conversation.</a:t>
            </a:r>
          </a:p>
          <a:p>
            <a:r>
              <a:rPr lang="en-CA" sz="2000" dirty="0"/>
              <a:t>Here is an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EAAAAD-BB0A-447A-AC64-84CE8D64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11" y="3256597"/>
            <a:ext cx="2336377" cy="1752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870DE90-8B20-4342-957B-C28C953DF257}"/>
              </a:ext>
            </a:extLst>
          </p:cNvPr>
          <p:cNvSpPr txBox="1"/>
          <p:nvPr/>
        </p:nvSpPr>
        <p:spPr>
          <a:xfrm>
            <a:off x="5115559" y="4923497"/>
            <a:ext cx="19608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B20A2FE-3C1A-4B98-8A2B-3BEE1B03C8CB}"/>
              </a:ext>
            </a:extLst>
          </p:cNvPr>
          <p:cNvSpPr txBox="1"/>
          <p:nvPr/>
        </p:nvSpPr>
        <p:spPr>
          <a:xfrm>
            <a:off x="4124601" y="4941027"/>
            <a:ext cx="86008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02" y="4816135"/>
            <a:ext cx="5659994" cy="17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5FB01-9266-4663-AF26-9665D647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dirty="0"/>
              <a:t>Please type in the name of the object in </a:t>
            </a:r>
            <a:r>
              <a:rPr lang="en-CA" sz="2000" dirty="0">
                <a:solidFill>
                  <a:srgbClr val="FF0000"/>
                </a:solidFill>
              </a:rPr>
              <a:t>lowercase letters</a:t>
            </a:r>
            <a:r>
              <a:rPr lang="en-CA" sz="2000" dirty="0"/>
              <a:t>, without using any numbers or symbols.</a:t>
            </a:r>
          </a:p>
          <a:p>
            <a:pPr marL="0" indent="0" algn="ctr">
              <a:buNone/>
            </a:pPr>
            <a:r>
              <a:rPr lang="en-CA" sz="2000" dirty="0"/>
              <a:t>Please be as accurate as you can with spelling.</a:t>
            </a:r>
          </a:p>
          <a:p>
            <a:pPr marL="0" indent="0" algn="ctr">
              <a:buNone/>
            </a:pPr>
            <a:endParaRPr lang="en-CA" sz="2000" dirty="0" smtClean="0"/>
          </a:p>
          <a:p>
            <a:pPr marL="0" indent="0" algn="ctr">
              <a:buNone/>
            </a:pPr>
            <a:r>
              <a:rPr lang="en-CA" sz="2000" dirty="0" smtClean="0"/>
              <a:t>For </a:t>
            </a:r>
            <a:r>
              <a:rPr lang="en-CA" sz="2000" dirty="0"/>
              <a:t>example, if you think the object is called “cookie”: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AE273D-BA95-4B7C-9886-F567A7AD5652}"/>
              </a:ext>
            </a:extLst>
          </p:cNvPr>
          <p:cNvSpPr txBox="1"/>
          <p:nvPr/>
        </p:nvSpPr>
        <p:spPr>
          <a:xfrm>
            <a:off x="5115559" y="4419795"/>
            <a:ext cx="19608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E1F708D-FF0A-453A-A443-7FEC5BFA9468}"/>
              </a:ext>
            </a:extLst>
          </p:cNvPr>
          <p:cNvSpPr txBox="1"/>
          <p:nvPr/>
        </p:nvSpPr>
        <p:spPr>
          <a:xfrm>
            <a:off x="4161603" y="4419795"/>
            <a:ext cx="86008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4C879B-11E5-40DD-B29D-E0174318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11" y="2667512"/>
            <a:ext cx="2336377" cy="1752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61E05E-67B5-4F22-88BF-0C7081D9213A}"/>
              </a:ext>
            </a:extLst>
          </p:cNvPr>
          <p:cNvSpPr txBox="1"/>
          <p:nvPr/>
        </p:nvSpPr>
        <p:spPr>
          <a:xfrm>
            <a:off x="5235917" y="4419795"/>
            <a:ext cx="8600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cookie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52" y="4287353"/>
            <a:ext cx="6943178" cy="24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7353128-B1D0-4889-8339-8D057E99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dirty="0"/>
              <a:t>Sometimes, the name of the object may be more than one word. </a:t>
            </a:r>
          </a:p>
          <a:p>
            <a:pPr marL="0" indent="0" algn="ctr">
              <a:buNone/>
            </a:pPr>
            <a:r>
              <a:rPr lang="en-CA" sz="2000" dirty="0"/>
              <a:t>In this case, separate each word with a </a:t>
            </a:r>
            <a:r>
              <a:rPr lang="en-CA" sz="2000" dirty="0">
                <a:solidFill>
                  <a:srgbClr val="FF0000"/>
                </a:solidFill>
              </a:rPr>
              <a:t>space</a:t>
            </a:r>
            <a:r>
              <a:rPr lang="en-CA" sz="2000" dirty="0"/>
              <a:t>.</a:t>
            </a:r>
          </a:p>
          <a:p>
            <a:pPr marL="0" indent="0" algn="ctr">
              <a:buNone/>
            </a:pPr>
            <a:r>
              <a:rPr lang="en-CA" sz="2000" dirty="0"/>
              <a:t>For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0997E-7580-4A8E-9172-5A2E2F39826C}"/>
              </a:ext>
            </a:extLst>
          </p:cNvPr>
          <p:cNvSpPr txBox="1"/>
          <p:nvPr/>
        </p:nvSpPr>
        <p:spPr>
          <a:xfrm>
            <a:off x="5115559" y="3857086"/>
            <a:ext cx="1960880" cy="92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AD8F672-2527-4904-93FD-1F20F3664A82}"/>
              </a:ext>
            </a:extLst>
          </p:cNvPr>
          <p:cNvSpPr txBox="1"/>
          <p:nvPr/>
        </p:nvSpPr>
        <p:spPr>
          <a:xfrm>
            <a:off x="4161603" y="3857086"/>
            <a:ext cx="86008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973016-5AC3-494B-9704-7FF702939FAF}"/>
              </a:ext>
            </a:extLst>
          </p:cNvPr>
          <p:cNvSpPr txBox="1"/>
          <p:nvPr/>
        </p:nvSpPr>
        <p:spPr>
          <a:xfrm>
            <a:off x="5235916" y="3857086"/>
            <a:ext cx="1217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cookie jar</a:t>
            </a:r>
          </a:p>
        </p:txBody>
      </p:sp>
      <p:pic>
        <p:nvPicPr>
          <p:cNvPr id="1026" name="Picture 2" descr="Image result for cookie jar">
            <a:extLst>
              <a:ext uri="{FF2B5EF4-FFF2-40B4-BE49-F238E27FC236}">
                <a16:creationId xmlns="" xmlns:a16="http://schemas.microsoft.com/office/drawing/2014/main" id="{5A3F7FAD-86A9-4AFF-8E15-4267530BD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99" y="1939493"/>
            <a:ext cx="1753200" cy="17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37" y="3720855"/>
            <a:ext cx="7339724" cy="27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765C51-B94C-44DE-89E4-D7FADAB1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285"/>
            <a:ext cx="10515600" cy="43817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CA" sz="2000" dirty="0"/>
          </a:p>
          <a:p>
            <a:pPr marL="0" indent="0" algn="ctr">
              <a:buNone/>
            </a:pPr>
            <a:r>
              <a:rPr lang="en-CA" sz="2000" dirty="0"/>
              <a:t>If you are unsure what the object is called or how it is spelled, please give it your best guess</a:t>
            </a:r>
            <a:r>
              <a:rPr lang="en-CA" sz="2000" dirty="0" smtClean="0"/>
              <a:t>.</a:t>
            </a:r>
            <a:endParaRPr lang="en-CA" sz="2000" dirty="0"/>
          </a:p>
          <a:p>
            <a:pPr marL="0" indent="0" algn="ctr">
              <a:buNone/>
            </a:pPr>
            <a:endParaRPr lang="en-CA" sz="2000" dirty="0"/>
          </a:p>
          <a:p>
            <a:pPr marL="0" indent="0" algn="ctr">
              <a:buNone/>
            </a:pPr>
            <a:r>
              <a:rPr lang="en-CA" sz="2000" dirty="0" smtClean="0"/>
              <a:t>There are 200 objects to name. </a:t>
            </a:r>
            <a:r>
              <a:rPr lang="en-CA" sz="2000" dirty="0" smtClean="0"/>
              <a:t>For each object, y</a:t>
            </a:r>
            <a:r>
              <a:rPr lang="en-CA" sz="2000" dirty="0" smtClean="0"/>
              <a:t>ou </a:t>
            </a:r>
            <a:r>
              <a:rPr lang="en-CA" sz="2000" dirty="0"/>
              <a:t>will have </a:t>
            </a:r>
            <a:r>
              <a:rPr lang="en-CA" sz="2000" dirty="0" smtClean="0">
                <a:solidFill>
                  <a:srgbClr val="FF0000"/>
                </a:solidFill>
              </a:rPr>
              <a:t>10 </a:t>
            </a:r>
            <a:r>
              <a:rPr lang="en-CA" sz="2000" dirty="0">
                <a:solidFill>
                  <a:srgbClr val="FF0000"/>
                </a:solidFill>
              </a:rPr>
              <a:t>seconds </a:t>
            </a:r>
            <a:r>
              <a:rPr lang="en-CA" sz="2000" dirty="0"/>
              <a:t>to enter your response into the box provided. Press </a:t>
            </a:r>
            <a:r>
              <a:rPr lang="en-CA" sz="2000" dirty="0" smtClean="0">
                <a:solidFill>
                  <a:srgbClr val="FF0000"/>
                </a:solidFill>
              </a:rPr>
              <a:t>Enter</a:t>
            </a:r>
            <a:r>
              <a:rPr lang="en-CA" sz="2000" dirty="0" smtClean="0"/>
              <a:t> when </a:t>
            </a:r>
            <a:r>
              <a:rPr lang="en-CA" sz="2000" dirty="0"/>
              <a:t>you are done. </a:t>
            </a:r>
          </a:p>
          <a:p>
            <a:pPr marL="0" indent="0" algn="ctr">
              <a:buNone/>
            </a:pPr>
            <a:endParaRPr lang="en-CA" sz="2000" dirty="0" smtClean="0"/>
          </a:p>
          <a:p>
            <a:pPr marL="0" indent="0" algn="ctr">
              <a:buNone/>
            </a:pPr>
            <a:r>
              <a:rPr lang="en-CA" sz="2000" dirty="0" smtClean="0"/>
              <a:t>For every 50 object you name, you will get a 60 second break.</a:t>
            </a:r>
          </a:p>
          <a:p>
            <a:pPr marL="0" indent="0" algn="ctr">
              <a:buNone/>
            </a:pPr>
            <a:endParaRPr lang="en-CA" sz="2000" dirty="0"/>
          </a:p>
          <a:p>
            <a:pPr marL="0" indent="0" algn="ctr">
              <a:buNone/>
            </a:pPr>
            <a:r>
              <a:rPr lang="en-CA" sz="2000" dirty="0"/>
              <a:t>Please press the space bar to begin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119867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200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 to the experiment!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experiment!</dc:title>
  <dc:creator>Azara Lalla</dc:creator>
  <cp:lastModifiedBy>Evgeniya Barkova</cp:lastModifiedBy>
  <cp:revision>16</cp:revision>
  <dcterms:created xsi:type="dcterms:W3CDTF">2018-06-27T17:17:07Z</dcterms:created>
  <dcterms:modified xsi:type="dcterms:W3CDTF">2019-01-25T18:36:18Z</dcterms:modified>
</cp:coreProperties>
</file>