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9DE1-9E6F-043B-1544-50E65952B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5EC46-CFC8-833E-E7C3-0BB599490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74F80-3E1D-1811-625C-6D871181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0C4-0F02-0746-AB5E-74A3561C10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7B79F-25FC-79DD-18B1-9154543C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E5E5-F7A4-7F84-2A17-293E7934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8ED-4B80-3245-B3F5-3A6BD4C6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CF7A-61A9-878D-667F-283D513A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571F4-4F04-A751-EA82-71BB0F146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5ABC-9DAF-1B72-BC9E-A2B1C5DB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0C4-0F02-0746-AB5E-74A3561C10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3A70F-9DF2-AB4D-7149-97DCE2F0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7807-7D4F-0CAB-FBB6-FE49D8F7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8ED-4B80-3245-B3F5-3A6BD4C6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4CE08-A49A-7B3A-D20D-A4CF3262F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AAABB-91B2-2F74-4E3E-06573D5E2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3536-54F6-68CC-A549-2FEDB113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0C4-0F02-0746-AB5E-74A3561C10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5C4D-35ED-4796-B90D-92821C45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425B-6D66-6E2D-5BA9-7BBDA84C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8ED-4B80-3245-B3F5-3A6BD4C6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1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2D7A-0D46-7FA9-9B7A-DFC3AD08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9996-23FB-6E40-90A0-ADC3EF970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777D-EF9F-F916-419F-837C466F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0C4-0F02-0746-AB5E-74A3561C10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59773-E3AC-568B-9370-F8F6A285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F856A-6719-629E-6C7B-2CC8C74A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8ED-4B80-3245-B3F5-3A6BD4C6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4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737F-4D2B-BF99-7689-A7864836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194E-07E5-F6C4-FE4F-C86152046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4F68A-E12C-45B7-D80C-836BCCA6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0C4-0F02-0746-AB5E-74A3561C10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7CA8D-7771-86C0-461C-2E45D2EA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20D8D-0BFF-DAC2-66C2-C6499882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8ED-4B80-3245-B3F5-3A6BD4C6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9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1E7E-1F00-DFDA-0C94-D34089A2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3D07-83D7-1631-0248-2E6BD0218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31978-56EE-520E-D2ED-5A40D2935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8E812-9242-2A55-5D16-47AA6AEE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0C4-0F02-0746-AB5E-74A3561C10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3B2FE-1A6D-9DE4-C1C2-057844E5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760D1-88DA-6E2B-C929-3795D84C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8ED-4B80-3245-B3F5-3A6BD4C6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0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DF9D-D361-BD61-5AFF-1F9E1261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02F4-C0D1-DD1C-9A00-DC7DD26DB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0CF21-1715-3477-DFD3-94DD53D60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B4E9B-3475-29BB-4E31-3610067A8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84BB3-B61E-4C12-3A19-E8D54CE14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18A6F-FBA1-9B7F-E4D5-19D24EAA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0C4-0F02-0746-AB5E-74A3561C10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A0B8D-9983-6D9E-C699-9AC1DC3B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A392A-9F0E-7153-01F1-56A8A78F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8ED-4B80-3245-B3F5-3A6BD4C6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8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740A-88FD-0D65-2D9C-7F239BEF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DAB6A-F31A-5D78-1813-CE736208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0C4-0F02-0746-AB5E-74A3561C10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5E21E-5596-F318-678B-F653E0DF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C1A01-194E-5128-2F55-2BA2128B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8ED-4B80-3245-B3F5-3A6BD4C6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ECBE5-B17F-0741-4F1F-BE267B76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0C4-0F02-0746-AB5E-74A3561C10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EC3EB-3A23-5A40-299D-2BAC39B5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4E23E-5457-1537-09DB-D7958ABC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8ED-4B80-3245-B3F5-3A6BD4C6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35A3-ED2B-1034-29B1-81A0F011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F31A-E921-4994-1DD6-4CA0750FD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E676E-D189-AEEB-C9CD-B9871C47F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54E7-663C-2DD0-C8DE-0C789319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0C4-0F02-0746-AB5E-74A3561C10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CFBE0-0017-A036-AE8A-1C920239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E936A-E4D2-9EA4-E427-8C31F94F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8ED-4B80-3245-B3F5-3A6BD4C6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9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0764-87B5-5AC8-3F43-706BB8DC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E9A1B-900E-A7DA-9799-CA9D41D60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9A0CB-31E8-8C27-19B3-2DA94EA45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51326-45D7-A038-B471-04F2D736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0C4-0F02-0746-AB5E-74A3561C10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38698-C29A-DF27-E2BB-D8D45206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5E1BA-D745-0944-B08B-75825E99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18ED-4B80-3245-B3F5-3A6BD4C6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F277A-4D5D-FDCA-85E0-D8385E66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3B1F9-FEE5-D68C-5930-877C5088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C9D6-44BE-CA24-8E39-C8980AF85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880C4-0F02-0746-AB5E-74A3561C10E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2D28-3CD5-C661-1E8E-B5BF986BB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66AF-365F-9110-F6DF-3614F6912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118ED-4B80-3245-B3F5-3A6BD4C6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F4AE16-6746-32E7-7521-A8B9C8906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168198"/>
              </p:ext>
            </p:extLst>
          </p:nvPr>
        </p:nvGraphicFramePr>
        <p:xfrm>
          <a:off x="0" y="488731"/>
          <a:ext cx="12192000" cy="6369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6883">
                  <a:extLst>
                    <a:ext uri="{9D8B030D-6E8A-4147-A177-3AD203B41FA5}">
                      <a16:colId xmlns:a16="http://schemas.microsoft.com/office/drawing/2014/main" val="82134384"/>
                    </a:ext>
                  </a:extLst>
                </a:gridCol>
                <a:gridCol w="8755117">
                  <a:extLst>
                    <a:ext uri="{9D8B030D-6E8A-4147-A177-3AD203B41FA5}">
                      <a16:colId xmlns:a16="http://schemas.microsoft.com/office/drawing/2014/main" val="1027391968"/>
                    </a:ext>
                  </a:extLst>
                </a:gridCol>
              </a:tblGrid>
              <a:tr h="1198179">
                <a:tc>
                  <a:txBody>
                    <a:bodyPr/>
                    <a:lstStyle/>
                    <a:p>
                      <a:r>
                        <a:rPr lang="en-US" dirty="0"/>
                        <a:t>What strategies did you use, if any, to succeed in each task?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Shapes:</a:t>
                      </a:r>
                    </a:p>
                    <a:p>
                      <a:r>
                        <a:rPr lang="en-US" dirty="0"/>
                        <a:t>Arithmetic:</a:t>
                      </a:r>
                    </a:p>
                    <a:p>
                      <a:r>
                        <a:rPr lang="en-US" dirty="0"/>
                        <a:t>Learning &amp; Size Comparison:</a:t>
                      </a:r>
                    </a:p>
                    <a:p>
                      <a:r>
                        <a:rPr lang="en-US" dirty="0"/>
                        <a:t>Retrieval: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84613"/>
                  </a:ext>
                </a:extLst>
              </a:tr>
              <a:tr h="966952">
                <a:tc>
                  <a:txBody>
                    <a:bodyPr/>
                    <a:lstStyle/>
                    <a:p>
                      <a:r>
                        <a:rPr lang="en-US" dirty="0"/>
                        <a:t>Did any task(s) stick out as particularly difficult to do?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03763"/>
                  </a:ext>
                </a:extLst>
              </a:tr>
              <a:tr h="1030014">
                <a:tc>
                  <a:txBody>
                    <a:bodyPr/>
                    <a:lstStyle/>
                    <a:p>
                      <a:r>
                        <a:rPr lang="en-US" dirty="0"/>
                        <a:t>Did you find yourself losing focus on any particular task?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16267"/>
                  </a:ext>
                </a:extLst>
              </a:tr>
              <a:tr h="10405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Did you have trouble pressing any of the keys?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700882"/>
                  </a:ext>
                </a:extLst>
              </a:tr>
              <a:tr h="1019503">
                <a:tc>
                  <a:txBody>
                    <a:bodyPr/>
                    <a:lstStyle/>
                    <a:p>
                      <a:r>
                        <a:rPr lang="en-US" dirty="0"/>
                        <a:t>Did you run into any technical problems with the task while it was running?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82967"/>
                  </a:ext>
                </a:extLst>
              </a:tr>
              <a:tr h="1114097">
                <a:tc>
                  <a:txBody>
                    <a:bodyPr/>
                    <a:lstStyle/>
                    <a:p>
                      <a:r>
                        <a:rPr lang="en-US" dirty="0"/>
                        <a:t>Do you have any suggestions for making this task smoother?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425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1AC139-99DA-F451-F0B6-35FFFFC40AD4}"/>
              </a:ext>
            </a:extLst>
          </p:cNvPr>
          <p:cNvSpPr txBox="1"/>
          <p:nvPr/>
        </p:nvSpPr>
        <p:spPr>
          <a:xfrm>
            <a:off x="9669517" y="115614"/>
            <a:ext cx="2438400" cy="37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Pilot Participant # ____</a:t>
            </a:r>
          </a:p>
        </p:txBody>
      </p:sp>
    </p:spTree>
    <p:extLst>
      <p:ext uri="{BB962C8B-B14F-4D97-AF65-F5344CB8AC3E}">
        <p14:creationId xmlns:p14="http://schemas.microsoft.com/office/powerpoint/2010/main" val="82726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Dougherty</dc:creator>
  <cp:lastModifiedBy>Matthew Dougherty</cp:lastModifiedBy>
  <cp:revision>1</cp:revision>
  <cp:lastPrinted>2025-02-14T18:56:32Z</cp:lastPrinted>
  <dcterms:created xsi:type="dcterms:W3CDTF">2025-02-14T18:37:45Z</dcterms:created>
  <dcterms:modified xsi:type="dcterms:W3CDTF">2025-02-14T18:56:56Z</dcterms:modified>
</cp:coreProperties>
</file>