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8" r:id="rId10"/>
    <p:sldMasterId id="2147483933" r:id="rId11"/>
  </p:sldMasterIdLst>
  <p:notesMasterIdLst>
    <p:notesMasterId r:id="rId17"/>
  </p:notesMasterIdLst>
  <p:handoutMasterIdLst>
    <p:handoutMasterId r:id="rId18"/>
  </p:handoutMasterIdLst>
  <p:sldIdLst>
    <p:sldId id="256" r:id="rId12"/>
    <p:sldId id="262" r:id="rId13"/>
    <p:sldId id="263" r:id="rId14"/>
    <p:sldId id="264" r:id="rId15"/>
    <p:sldId id="265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F8D5A-18BD-4F88-935C-550C4F58C63D}" v="5" dt="2022-07-22T16:11:49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F99CCA-40E6-431B-8A92-39168E1B6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5A9DA-E7A2-4041-A43D-791D4F82AC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C724-08D5-4755-BFD4-882F76444BB5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C105-5CA8-4EEA-9108-0E6522E6A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59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8A60-4B59-40F1-B726-D956429C5C9E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45C1-A773-4D9E-8475-6026C7DD65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0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DBA67-30CE-4624-801A-8583EFA45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9021764" cy="615553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55C0D5-EC80-4CCA-8270-4CE47862E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9021762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DAADD92-7453-4A83-91C6-B5F6E01A28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813" y="6026150"/>
            <a:ext cx="5329237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A7456-7A16-4CC1-9A50-E0FF881EE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268670"/>
            <a:ext cx="5319712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</p:spTree>
    <p:extLst>
      <p:ext uri="{BB962C8B-B14F-4D97-AF65-F5344CB8AC3E}">
        <p14:creationId xmlns:p14="http://schemas.microsoft.com/office/powerpoint/2010/main" val="115499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9E77EB-1FC1-41DE-9575-67E0CB6106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8813" y="1811339"/>
            <a:ext cx="10874375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 sz="200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99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 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24CF-B62D-43B3-ABC3-1EC2A3CB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CAF9701-EE58-43C3-8B35-4CE182DA9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346BCF9-C87A-4439-AC19-4B8688D7A7C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55636" y="1811339"/>
            <a:ext cx="5322890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356D59A-1FC5-4F41-AE37-8948D8490708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6210300" y="1811339"/>
            <a:ext cx="5322888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877D27D-B1A9-4393-A08B-DDBCFBF087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528833" y="5733325"/>
            <a:ext cx="666383" cy="268517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D6A524A-3625-4D09-98E2-2D712CA40EC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 rot="16200000">
            <a:off x="11083495" y="5733325"/>
            <a:ext cx="666383" cy="268517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4160DD-C600-48D9-BAC2-EC17A0153F31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2DACF9D-B176-4395-B83A-A4F4B94814E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46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 or images (uneq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69ECDF-EAA4-4EDA-BBA4-D6955429A9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2C8C5A6-3869-4A5C-B255-BB78E5C41A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8811" y="1811339"/>
            <a:ext cx="3468687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C3589E9-7FC2-430B-A305-89B31844D418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57688" y="1811339"/>
            <a:ext cx="7175499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chart/table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	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48304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6" y="2804400"/>
            <a:ext cx="4668956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04382" y="2804400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7DC46-E3B8-409B-8346-E2C364D67289}"/>
              </a:ext>
            </a:extLst>
          </p:cNvPr>
          <p:cNvCxnSpPr>
            <a:cxnSpLocks/>
          </p:cNvCxnSpPr>
          <p:nvPr userDrawn="1"/>
        </p:nvCxnSpPr>
        <p:spPr>
          <a:xfrm>
            <a:off x="658813" y="2801257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4BB3-9A04-4043-BE06-23577F9374DC}"/>
              </a:ext>
            </a:extLst>
          </p:cNvPr>
          <p:cNvCxnSpPr>
            <a:cxnSpLocks/>
          </p:cNvCxnSpPr>
          <p:nvPr userDrawn="1"/>
        </p:nvCxnSpPr>
        <p:spPr>
          <a:xfrm>
            <a:off x="6211892" y="2801257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51288" y="3747600"/>
            <a:ext cx="4668149" cy="925657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404382" y="3747600"/>
            <a:ext cx="4668133" cy="925657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9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3301" y="1815550"/>
            <a:ext cx="4919886" cy="215445"/>
          </a:xfrm>
        </p:spPr>
        <p:txBody>
          <a:bodyPr anchor="b"/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5750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35750" y="4798909"/>
            <a:ext cx="4897436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13525" y="6168154"/>
            <a:ext cx="4919663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7988" y="438150"/>
            <a:ext cx="5802312" cy="5999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B50209E-5684-4C50-9EBE-2E57ECACFA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257012" y="5682020"/>
            <a:ext cx="91440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870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2" y="0"/>
            <a:ext cx="598169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155" y="1815550"/>
            <a:ext cx="4896000" cy="215445"/>
          </a:xfrm>
        </p:spPr>
        <p:txBody>
          <a:bodyPr anchor="b"/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155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1155" y="4798909"/>
            <a:ext cx="48960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1155" y="6172200"/>
            <a:ext cx="4896000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B50209E-5684-4C50-9EBE-2E57ECACFA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014433" y="5682021"/>
            <a:ext cx="91440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934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solidFill>
          <a:srgbClr val="E6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37" y="1815550"/>
            <a:ext cx="4896000" cy="215445"/>
          </a:xfrm>
        </p:spPr>
        <p:txBody>
          <a:bodyPr anchor="b"/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37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37" y="4798909"/>
            <a:ext cx="48960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37" y="6172200"/>
            <a:ext cx="4896000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B50209E-5684-4C50-9EBE-2E57ECACFA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014433" y="5682021"/>
            <a:ext cx="91440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996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B50209E-5684-4C50-9EBE-2E57ECACFA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257012" y="5682020"/>
            <a:ext cx="91440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FE53F9-F5EA-4BE2-88BA-EFAE32BFA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0298" y="2449607"/>
            <a:ext cx="5324400" cy="215445"/>
          </a:xfrm>
        </p:spPr>
        <p:txBody>
          <a:bodyPr anchor="b"/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Optional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58D72D-3682-4C24-8D74-1B66D57582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298" y="2829762"/>
            <a:ext cx="5324400" cy="1233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 or headline.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28C92DC-D9EA-4F1E-A648-F7F213DBFBD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10411" y="6169025"/>
            <a:ext cx="5322534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B5752-C9F0-4ED5-8347-076F042390C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CA93-8550-4F0B-8AD2-EB331604A3F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A89F144-0437-4158-BDC0-52ACE9C6D9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D9A39177-17B9-4B40-AC65-B8FBC856C1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0298" y="4424593"/>
            <a:ext cx="53244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Supporting copy, 25 words</a:t>
            </a:r>
          </a:p>
        </p:txBody>
      </p:sp>
    </p:spTree>
    <p:extLst>
      <p:ext uri="{BB962C8B-B14F-4D97-AF65-F5344CB8AC3E}">
        <p14:creationId xmlns:p14="http://schemas.microsoft.com/office/powerpoint/2010/main" val="1766629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4961DAD4-E8B8-4FF0-A559-111159986D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13" y="1811339"/>
            <a:ext cx="10874375" cy="4354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89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FFB58F2-0121-4A01-978D-3A1AE02D6C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/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4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1560780-0FFA-4816-98DC-B3D9BD172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258" y="657225"/>
            <a:ext cx="1151930" cy="30641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3EB89C57-D4B3-4832-8C4A-C49A0DD98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9021764" cy="61555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579E5C3-FE22-4D7A-8484-F9024E0C37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9021762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0FC868B-7E5D-443B-9ED2-FC88F7DD53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026150"/>
            <a:ext cx="5329237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Firstname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19A9DBE-AE7B-42AE-9DD1-81353F9A1F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8813" y="6268670"/>
            <a:ext cx="5319712" cy="1746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DDDD MMMM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1728DCD-B717-4980-BBFD-CB5EAE0B2B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Proje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FFB58F2-0121-4A01-978D-3A1AE02D6C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029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FFB58F2-0121-4A01-978D-3A1AE02D6C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439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3476" y="0"/>
            <a:ext cx="597852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3476" y="3429000"/>
            <a:ext cx="5978523" cy="3424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1E1F46-CF8D-41E7-86DC-F12934ACC2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6240478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CB9AF1-5D82-4D25-9A96-CEE597A2C4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11585301" y="2806812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224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3477" y="4666"/>
            <a:ext cx="2988000" cy="6853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1477" y="0"/>
            <a:ext cx="2988000" cy="6853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1E1F46-CF8D-41E7-86DC-F12934ACC2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CB9AF1-5D82-4D25-9A96-CEE597A2C4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8588621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906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019" y="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1477" y="13998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1E1F46-CF8D-41E7-86DC-F12934ACC2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2831942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CB9AF1-5D82-4D25-9A96-CEE597A2C4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8594163" y="2831942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F9D9D6-58B5-43C0-812B-30CAFE4D7A1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19019" y="342720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1791A-6DA9-49D9-9AB4-C7E28CACC5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04000" y="342720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79155AB-1D70-49B5-B71B-D88DC1DE49A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 rot="16200000">
            <a:off x="8592573" y="6246000"/>
            <a:ext cx="810000" cy="414000"/>
          </a:xfrm>
          <a:prstGeom prst="rect">
            <a:avLst/>
          </a:prstGeom>
        </p:spPr>
        <p:txBody>
          <a:bodyPr wrap="none" lIns="72000" tIns="72000" rIns="72000" bIns="72000" anchor="ctr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AE8022-22E8-4B58-86AC-B02F133EDB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 rot="16200000">
            <a:off x="11577477" y="6246000"/>
            <a:ext cx="810000" cy="414000"/>
          </a:xfrm>
          <a:prstGeom prst="rect">
            <a:avLst/>
          </a:prstGeom>
        </p:spPr>
        <p:txBody>
          <a:bodyPr wrap="none" lIns="72000" tIns="72000" rIns="72000" bIns="72000" anchor="ctr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548008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019" y="0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4000" y="0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1E1F46-CF8D-41E7-86DC-F12934ACC2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1673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CB9AF1-5D82-4D25-9A96-CEE597A2C4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8594163" y="1673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F9D9D6-58B5-43C0-812B-30CAFE4D7A1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19019" y="2281335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1791A-6DA9-49D9-9AB4-C7E28CACC5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04000" y="2281335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79155AB-1D70-49B5-B71B-D88DC1DE49A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 rot="16200000">
            <a:off x="8595096" y="3955335"/>
            <a:ext cx="810000" cy="414000"/>
          </a:xfrm>
          <a:prstGeom prst="rect">
            <a:avLst/>
          </a:prstGeom>
        </p:spPr>
        <p:txBody>
          <a:bodyPr wrap="none" lIns="72000" tIns="72000" rIns="72000" bIns="72000" anchor="ctr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AE8022-22E8-4B58-86AC-B02F133EDB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 rot="16200000">
            <a:off x="11580000" y="3955335"/>
            <a:ext cx="810000" cy="414000"/>
          </a:xfrm>
          <a:prstGeom prst="rect">
            <a:avLst/>
          </a:prstGeom>
        </p:spPr>
        <p:txBody>
          <a:bodyPr wrap="none" lIns="72000" tIns="72000" rIns="72000" bIns="72000" anchor="ctr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5EF5F-A950-4EEB-912E-C1344B49987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219019" y="4544291"/>
            <a:ext cx="2988000" cy="2313709"/>
          </a:xfrm>
          <a:solidFill>
            <a:schemeClr val="bg1">
              <a:lumMod val="95000"/>
            </a:schemeClr>
          </a:solidFill>
        </p:spPr>
        <p:txBody>
          <a:bodyPr tIns="0"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4798DC-9296-4D30-9DA5-BDC358E6EF4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9204000" y="4544291"/>
            <a:ext cx="2988000" cy="2313709"/>
          </a:xfrm>
          <a:solidFill>
            <a:schemeClr val="bg1">
              <a:lumMod val="95000"/>
            </a:schemeClr>
          </a:solidFill>
        </p:spPr>
        <p:txBody>
          <a:bodyPr tIns="0"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7840F3F-B273-42FB-A882-0C65986025F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8595096" y="6246000"/>
            <a:ext cx="810000" cy="414000"/>
          </a:xfrm>
          <a:prstGeom prst="rect">
            <a:avLst/>
          </a:prstGeom>
        </p:spPr>
        <p:txBody>
          <a:bodyPr wrap="none" lIns="72000" tIns="72000" rIns="72000" bIns="72000" anchor="ctr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9B110C3-237D-40A2-8BB0-6A0CBB12690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11580000" y="6246000"/>
            <a:ext cx="810000" cy="414000"/>
          </a:xfrm>
          <a:prstGeom prst="rect">
            <a:avLst/>
          </a:prstGeom>
        </p:spPr>
        <p:txBody>
          <a:bodyPr wrap="none" lIns="72000" tIns="72000" rIns="72000" bIns="72000" anchor="ctr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955937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6A74B7-0138-4C1A-B192-C4EDDAF5B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299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6993849-C70A-43E3-B4BF-04ED2FFD3E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2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63C50-11C7-4BFC-AE83-8C2AEB2CE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8557" y="1816568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DF095D08-9A5A-4A59-BF93-27D1282F1C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63220" y="1819291"/>
            <a:ext cx="1620000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6BE0C6B-DD4C-454C-89F0-DABA457C6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7688" y="2428568"/>
            <a:ext cx="1620325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855C4F6-4FB3-4AA9-B6B4-F8839C2BD31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213989" y="1816568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C73C621-2D83-4499-A933-1475E5E0A3F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912607" y="1811337"/>
            <a:ext cx="1620581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78AEEC8B-F04A-4BDA-B86F-0EB589D7710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912607" y="2428568"/>
            <a:ext cx="1620581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3FF1F2B-D7B4-46D8-A112-C1D8006A5AB4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58813" y="4079523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97FC0C48-2F5A-49DE-A1F7-6D7E7ABC6DF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357688" y="4074293"/>
            <a:ext cx="1620325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D755234-5CCB-4162-993B-F41E4FD3E36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57688" y="4693197"/>
            <a:ext cx="1620325" cy="14743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707FBFC5-529A-439A-9CED-34DCBB7A4D7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213989" y="4079523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F8E85E58-A2F9-4173-8405-C131D957BE6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12608" y="4074293"/>
            <a:ext cx="1620580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44E48FD3-2DF4-490C-BC3A-79C5D5E4594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912608" y="4691523"/>
            <a:ext cx="1620580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39DE08E-33C3-4C1A-920B-B4952579A9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453469" y="3431888"/>
            <a:ext cx="666383" cy="268517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ADEF27B-D3B5-4D67-80D1-4FBDAC215B3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 rot="16200000">
            <a:off x="453211" y="5694844"/>
            <a:ext cx="666383" cy="268517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3DF6266-E452-4600-B76D-01E43F526B1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6004642" y="3431889"/>
            <a:ext cx="666383" cy="268517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2FDDE29-1FCD-45BC-9F61-9D5ACB6BD00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 rot="16200000">
            <a:off x="6004384" y="5694845"/>
            <a:ext cx="666383" cy="268517"/>
          </a:xfrm>
          <a:prstGeom prst="rect">
            <a:avLst/>
          </a:prstGeom>
        </p:spPr>
        <p:txBody>
          <a:bodyPr wrap="none" lIns="72000" tIns="72000" rIns="72000" bIns="72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E2D67D-E75E-4FDA-B80E-DF09465F131D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DBCF9-9BBC-4CB0-8AAB-EAF7233B286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89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8E2ACE6-F563-4935-AADD-646F5AB19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924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BF97E46-53D1-4953-BBD5-61A9FE2870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47A1D-3A44-41D2-96DC-50329243F7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3" y="1811338"/>
            <a:ext cx="1620837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9A8536C-53FD-45BF-AAD4-691D41EB77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9838" y="1811338"/>
            <a:ext cx="3466800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E99D2E04-AF1A-477F-BE00-FD46AD230D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9838" y="2148377"/>
            <a:ext cx="3466800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E4473462-6DBF-4CCC-A6AC-38FCC1A400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9838" y="2506170"/>
            <a:ext cx="3466800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0F9B3FD-33FC-47B7-A55F-8837D290FD4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8813" y="4048913"/>
            <a:ext cx="1620837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E6CCB00-C548-4856-97AA-A87A3B2102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09838" y="4046837"/>
            <a:ext cx="3466800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D68A386-E7E7-4D7E-B30F-C6A501A45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09838" y="4383240"/>
            <a:ext cx="3466800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229370C-CF34-4897-A491-DD8356E5A2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09838" y="4746256"/>
            <a:ext cx="3466800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94C374F-5D8B-4E1F-9A0A-59AEA49893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5364" y="1811338"/>
            <a:ext cx="1609424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C25F170-ACD3-4EA7-A988-78BB6A8BE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3514" y="1811338"/>
            <a:ext cx="3458262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55B3C7AC-3DD4-468D-B769-D7F95B1E3A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3514" y="2148377"/>
            <a:ext cx="3458262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8BB41CC-EE94-463A-A774-E299849F39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3514" y="2506170"/>
            <a:ext cx="3458262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5CE8B50-7BAD-4691-8EDC-DC0FCBBD361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15364" y="4048913"/>
            <a:ext cx="1609424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220FE3A-3350-471A-A650-93EB6EC4D5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3514" y="4046837"/>
            <a:ext cx="3458262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FDA7D31-4A3E-426B-98C5-ADB0C1B21E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3514" y="4383240"/>
            <a:ext cx="3458262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935079C-6EB7-4503-B5A5-1E4C1B6B7D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514" y="4746256"/>
            <a:ext cx="3458262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2FE0BB-1D09-4885-A8D3-0BAC93985B7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7F26512-AFB7-4B55-AF32-599B7CB704D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06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A6EFB-C03E-4005-AAF4-41235447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09B4CB-EF80-4A5E-B0DF-A4976B3C42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3AFA-7E1E-465D-920B-606276C5A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AD7492D-0E64-45CC-A859-E7CE52A2AF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5D83A1-C6F6-46CC-8958-ABC1919A23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66B5CBD-8D6D-4BBC-9518-814944563D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881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10B892F0-8257-4FAD-85E3-B26408DF573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5881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21C404D7-5842-4DB4-BABE-B609B13B2F6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881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35578B0A-D320-4721-8EA7-7524EFD0C2AA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50983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DE5402FE-B3D6-470A-9461-A16AF7B6BDF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50983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05E1A72C-E82E-4E64-BAEC-CFF927BE74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50983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304BF809-0E6F-46AF-BA15-C829B7B79A5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250983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0322F05F-A846-4F1D-8608-F25BAF958C5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50983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6B6ECB26-DA92-4B85-8AC8-467B27BE162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50983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13F823F4-043A-4B83-BE48-C6EEC0B1EA0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36086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03" name="Text Placeholder 17">
            <a:extLst>
              <a:ext uri="{FF2B5EF4-FFF2-40B4-BE49-F238E27FC236}">
                <a16:creationId xmlns:a16="http://schemas.microsoft.com/office/drawing/2014/main" id="{D21DAC54-032F-4409-9C91-4215B6225A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36086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2" name="Text Placeholder 17">
            <a:extLst>
              <a:ext uri="{FF2B5EF4-FFF2-40B4-BE49-F238E27FC236}">
                <a16:creationId xmlns:a16="http://schemas.microsoft.com/office/drawing/2014/main" id="{BD9BE25C-4B0F-4BFB-A979-101E2CF0775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36086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07065A7-D341-4447-AE6B-A91CE548048E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436086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06" name="Text Placeholder 17">
            <a:extLst>
              <a:ext uri="{FF2B5EF4-FFF2-40B4-BE49-F238E27FC236}">
                <a16:creationId xmlns:a16="http://schemas.microsoft.com/office/drawing/2014/main" id="{538F1C9B-5191-46A7-9988-721C27A19C0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36086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5" name="Text Placeholder 17">
            <a:extLst>
              <a:ext uri="{FF2B5EF4-FFF2-40B4-BE49-F238E27FC236}">
                <a16:creationId xmlns:a16="http://schemas.microsoft.com/office/drawing/2014/main" id="{2F155F4B-6C77-4B10-82CF-87AB808A21A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36086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9D67B676-0169-4E1D-B485-5732B38992AE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1188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09" name="Text Placeholder 17">
            <a:extLst>
              <a:ext uri="{FF2B5EF4-FFF2-40B4-BE49-F238E27FC236}">
                <a16:creationId xmlns:a16="http://schemas.microsoft.com/office/drawing/2014/main" id="{E2A5260C-8898-438D-B353-AD58CE7F051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1188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8" name="Text Placeholder 17">
            <a:extLst>
              <a:ext uri="{FF2B5EF4-FFF2-40B4-BE49-F238E27FC236}">
                <a16:creationId xmlns:a16="http://schemas.microsoft.com/office/drawing/2014/main" id="{5A64AB6E-B6C5-437A-BC9D-1E3CA90B935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1188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9952C130-25CE-45D7-BD81-95E1DCE8C11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621188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12" name="Text Placeholder 17">
            <a:extLst>
              <a:ext uri="{FF2B5EF4-FFF2-40B4-BE49-F238E27FC236}">
                <a16:creationId xmlns:a16="http://schemas.microsoft.com/office/drawing/2014/main" id="{D4751E6E-E50B-47BB-B845-1A9F2628A2B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21188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1" name="Text Placeholder 17">
            <a:extLst>
              <a:ext uri="{FF2B5EF4-FFF2-40B4-BE49-F238E27FC236}">
                <a16:creationId xmlns:a16="http://schemas.microsoft.com/office/drawing/2014/main" id="{975635CB-AC22-40BF-A843-11EE49D4147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21188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B6D5C63C-F0A7-431C-A34F-D630302AA90C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805973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15" name="Text Placeholder 17">
            <a:extLst>
              <a:ext uri="{FF2B5EF4-FFF2-40B4-BE49-F238E27FC236}">
                <a16:creationId xmlns:a16="http://schemas.microsoft.com/office/drawing/2014/main" id="{5B08EEF1-2090-4FAE-AC3E-FFAC897FCEA8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05973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4" name="Text Placeholder 17">
            <a:extLst>
              <a:ext uri="{FF2B5EF4-FFF2-40B4-BE49-F238E27FC236}">
                <a16:creationId xmlns:a16="http://schemas.microsoft.com/office/drawing/2014/main" id="{3C08BCDD-2691-4AF7-A41E-E91D54C11EA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05973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9CB52F2D-7A68-4FFC-9178-804A881AE302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805973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18" name="Text Placeholder 17">
            <a:extLst>
              <a:ext uri="{FF2B5EF4-FFF2-40B4-BE49-F238E27FC236}">
                <a16:creationId xmlns:a16="http://schemas.microsoft.com/office/drawing/2014/main" id="{5397A6B8-13D3-476E-955F-CC207462FDF5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05973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7" name="Text Placeholder 17">
            <a:extLst>
              <a:ext uri="{FF2B5EF4-FFF2-40B4-BE49-F238E27FC236}">
                <a16:creationId xmlns:a16="http://schemas.microsoft.com/office/drawing/2014/main" id="{1E422504-E303-4775-96E5-CDFBC2296AC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05973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9" name="Picture Placeholder 2">
            <a:extLst>
              <a:ext uri="{FF2B5EF4-FFF2-40B4-BE49-F238E27FC236}">
                <a16:creationId xmlns:a16="http://schemas.microsoft.com/office/drawing/2014/main" id="{402F2999-91E5-4B17-BBAD-6B3498DC38A4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991076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21" name="Text Placeholder 17">
            <a:extLst>
              <a:ext uri="{FF2B5EF4-FFF2-40B4-BE49-F238E27FC236}">
                <a16:creationId xmlns:a16="http://schemas.microsoft.com/office/drawing/2014/main" id="{255BDC5E-237D-43C8-A260-67FBC77B0827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991076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0" name="Text Placeholder 17">
            <a:extLst>
              <a:ext uri="{FF2B5EF4-FFF2-40B4-BE49-F238E27FC236}">
                <a16:creationId xmlns:a16="http://schemas.microsoft.com/office/drawing/2014/main" id="{78D758A1-4B6F-4B0F-B561-8A5C8AE2A7C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991076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22" name="Picture Placeholder 2">
            <a:extLst>
              <a:ext uri="{FF2B5EF4-FFF2-40B4-BE49-F238E27FC236}">
                <a16:creationId xmlns:a16="http://schemas.microsoft.com/office/drawing/2014/main" id="{82B0B00E-3F93-46FF-912B-59CB8675DE2A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991076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24" name="Text Placeholder 17">
            <a:extLst>
              <a:ext uri="{FF2B5EF4-FFF2-40B4-BE49-F238E27FC236}">
                <a16:creationId xmlns:a16="http://schemas.microsoft.com/office/drawing/2014/main" id="{7BAFC583-D5A0-4ABC-9964-5D972B3932B1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91076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3" name="Text Placeholder 17">
            <a:extLst>
              <a:ext uri="{FF2B5EF4-FFF2-40B4-BE49-F238E27FC236}">
                <a16:creationId xmlns:a16="http://schemas.microsoft.com/office/drawing/2014/main" id="{35BE1316-440D-4B2F-90B1-C60EC44F780A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91076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32424-F879-449B-B586-2980530ED3EA}"/>
              </a:ext>
            </a:extLst>
          </p:cNvPr>
          <p:cNvSpPr>
            <a:spLocks noGrp="1"/>
          </p:cNvSpPr>
          <p:nvPr>
            <p:ph type="ftr" sz="quarter" idx="9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C7A6-CA92-47C5-A090-A1AA6411F840}"/>
              </a:ext>
            </a:extLst>
          </p:cNvPr>
          <p:cNvSpPr>
            <a:spLocks noGrp="1"/>
          </p:cNvSpPr>
          <p:nvPr>
            <p:ph type="sldNum" sz="quarter" idx="9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555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A6EFB-C03E-4005-AAF4-41235447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09B4CB-EF80-4A5E-B0DF-A4976B3C42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3AFA-7E1E-465D-920B-606276C5A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2" y="2277976"/>
            <a:ext cx="1620838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66B5CBD-8D6D-4BBC-9518-814944563D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09838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35578B0A-D320-4721-8EA7-7524EFD0C2AA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509838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304BF809-0E6F-46AF-BA15-C829B7B79A5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61699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13F823F4-043A-4B83-BE48-C6EEC0B1EA0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357688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07065A7-D341-4447-AE6B-A91CE548048E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6218322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9D67B676-0169-4E1D-B485-5732B38992AE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18322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9952C130-25CE-45D7-BD81-95E1DCE8C11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062164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B6D5C63C-F0A7-431C-A34F-D630302AA90C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8062164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9" name="Picture Placeholder 2">
            <a:extLst>
              <a:ext uri="{FF2B5EF4-FFF2-40B4-BE49-F238E27FC236}">
                <a16:creationId xmlns:a16="http://schemas.microsoft.com/office/drawing/2014/main" id="{402F2999-91E5-4B17-BBAD-6B3498DC38A4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658812" y="3812206"/>
            <a:ext cx="1620838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32424-F879-449B-B586-2980530ED3EA}"/>
              </a:ext>
            </a:extLst>
          </p:cNvPr>
          <p:cNvSpPr>
            <a:spLocks noGrp="1"/>
          </p:cNvSpPr>
          <p:nvPr>
            <p:ph type="ftr" sz="quarter" idx="9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C7A6-CA92-47C5-A090-A1AA6411F840}"/>
              </a:ext>
            </a:extLst>
          </p:cNvPr>
          <p:cNvSpPr>
            <a:spLocks noGrp="1"/>
          </p:cNvSpPr>
          <p:nvPr>
            <p:ph type="sldNum" sz="quarter" idx="9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E5F37FC-1E52-4ADB-9749-D7275817B623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9906006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D22332-EF6C-44AE-82B5-52E7D5618C89}"/>
              </a:ext>
            </a:extLst>
          </p:cNvPr>
          <p:cNvSpPr>
            <a:spLocks noGrp="1"/>
          </p:cNvSpPr>
          <p:nvPr>
            <p:ph type="pic" sz="quarter" idx="93" hasCustomPrompt="1"/>
          </p:nvPr>
        </p:nvSpPr>
        <p:spPr>
          <a:xfrm>
            <a:off x="9906006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8019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9B8F3E6-0C4D-46FE-AAF5-B2E9E31AD94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5978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C033C-C63E-4089-A3CD-6F5CD6F526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-256394" y="6193839"/>
            <a:ext cx="914400" cy="413923"/>
          </a:xfrm>
          <a:prstGeom prst="rect">
            <a:avLst/>
          </a:prstGeom>
        </p:spPr>
        <p:txBody>
          <a:bodyPr lIns="180000" tIns="144000" rIns="180000" bIns="14400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80DFF50-DB1D-448C-A6A7-F7D4CA2CC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96450" y="2411999"/>
            <a:ext cx="5136738" cy="615553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1109BE2-2796-4569-B0E4-9C84074DFE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6450" y="3132000"/>
            <a:ext cx="5136737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34C79B3-D5C2-4EBE-BC85-0B851E8755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6450" y="6026150"/>
            <a:ext cx="5136736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B10E1F8-3123-4144-8B55-7B21F0CCB2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6450" y="6268670"/>
            <a:ext cx="5136736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</p:spTree>
    <p:extLst>
      <p:ext uri="{BB962C8B-B14F-4D97-AF65-F5344CB8AC3E}">
        <p14:creationId xmlns:p14="http://schemas.microsoft.com/office/powerpoint/2010/main" val="3082727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798" y="1810800"/>
            <a:ext cx="53208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1810800"/>
            <a:ext cx="53208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1E1F46-CF8D-41E7-86DC-F12934ACC2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0918244" y="4231656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CB9AF1-5D82-4D25-9A96-CEE597A2C4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366742" y="4231656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5040000"/>
            <a:ext cx="5317087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27242" y="5040000"/>
            <a:ext cx="5305946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3" y="5544000"/>
            <a:ext cx="5317087" cy="61990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211270" y="5544000"/>
            <a:ext cx="5321917" cy="621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</p:spTree>
    <p:extLst>
      <p:ext uri="{BB962C8B-B14F-4D97-AF65-F5344CB8AC3E}">
        <p14:creationId xmlns:p14="http://schemas.microsoft.com/office/powerpoint/2010/main" val="3429280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00" y="1811338"/>
            <a:ext cx="34704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59214" y="1811338"/>
            <a:ext cx="3471986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1E1F46-CF8D-41E7-86DC-F12934ACC2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7218344" y="3358482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CB9AF1-5D82-4D25-9A96-CEE597A2C4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3514644" y="3358482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16D669-4A5E-45DD-9A09-E41F19F223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062913" y="1811338"/>
            <a:ext cx="3470275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algn="ctr">
              <a:lnSpc>
                <a:spcPct val="80000"/>
              </a:lnSpc>
              <a:spcAft>
                <a:spcPts val="0"/>
              </a:spcAft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782A684-0F9A-4735-B34D-E98848E835B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 rot="16200000">
            <a:off x="10921277" y="3359338"/>
            <a:ext cx="810000" cy="414000"/>
          </a:xfrm>
          <a:prstGeom prst="rect">
            <a:avLst/>
          </a:prstGeom>
        </p:spPr>
        <p:txBody>
          <a:bodyPr wrap="none" lIns="72000" tIns="72000" rIns="72000" bIns="72000" anchor="ctr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4176000"/>
            <a:ext cx="3468687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59152" y="4176000"/>
            <a:ext cx="3471986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9E325F-4F07-4809-BB43-50F8B0E4233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062913" y="4176000"/>
            <a:ext cx="3468687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4" y="4680001"/>
            <a:ext cx="3468686" cy="148119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356101" y="4680000"/>
            <a:ext cx="3473450" cy="148584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0FCD5C-2603-45AC-B9CD-4E151FE012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059738" y="4680000"/>
            <a:ext cx="347345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</p:spTree>
    <p:extLst>
      <p:ext uri="{BB962C8B-B14F-4D97-AF65-F5344CB8AC3E}">
        <p14:creationId xmlns:p14="http://schemas.microsoft.com/office/powerpoint/2010/main" val="422023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00" y="1811338"/>
            <a:ext cx="2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9600" y="1811338"/>
            <a:ext cx="2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1E1F46-CF8D-41E7-86DC-F12934ACC2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5365669" y="3358482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CB9AF1-5D82-4D25-9A96-CEE597A2C4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2565944" y="3358482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16D669-4A5E-45DD-9A09-E41F19F223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2402" y="1811338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algn="ctr">
              <a:lnSpc>
                <a:spcPct val="80000"/>
              </a:lnSpc>
              <a:spcAft>
                <a:spcPts val="0"/>
              </a:spcAft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782A684-0F9A-4735-B34D-E98848E835B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 rot="16200000">
            <a:off x="8122066" y="3359338"/>
            <a:ext cx="810000" cy="414000"/>
          </a:xfrm>
          <a:prstGeom prst="rect">
            <a:avLst/>
          </a:prstGeom>
        </p:spPr>
        <p:txBody>
          <a:bodyPr wrap="none" lIns="72000" tIns="72000" rIns="72000" bIns="72000" anchor="ctr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4176000"/>
            <a:ext cx="2520000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59600" y="4176000"/>
            <a:ext cx="2520000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9E325F-4F07-4809-BB43-50F8B0E4233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212402" y="4176000"/>
            <a:ext cx="2520000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4" y="4680001"/>
            <a:ext cx="2520000" cy="148119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459600" y="4680000"/>
            <a:ext cx="2520000" cy="148584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0FCD5C-2603-45AC-B9CD-4E151FE012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209227" y="4680000"/>
            <a:ext cx="252000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28CE1F51-26D3-4AFF-AC64-50FE35F0F89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013188" y="1811338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algn="ctr">
              <a:lnSpc>
                <a:spcPct val="80000"/>
              </a:lnSpc>
              <a:spcAft>
                <a:spcPts val="0"/>
              </a:spcAft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5095BD3-426F-44D7-B129-1AA06A54217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10922852" y="3359338"/>
            <a:ext cx="810000" cy="414000"/>
          </a:xfrm>
          <a:prstGeom prst="rect">
            <a:avLst/>
          </a:prstGeom>
        </p:spPr>
        <p:txBody>
          <a:bodyPr wrap="none" lIns="72000" tIns="72000" rIns="72000" bIns="72000" anchor="ctr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BBD421C5-4249-46AF-A7DF-D2B7BC25117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13188" y="4176000"/>
            <a:ext cx="2520000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F5A65D52-EABA-4531-B02D-B641D9A8B78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010013" y="4680000"/>
            <a:ext cx="252000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</p:spTree>
    <p:extLst>
      <p:ext uri="{BB962C8B-B14F-4D97-AF65-F5344CB8AC3E}">
        <p14:creationId xmlns:p14="http://schemas.microsoft.com/office/powerpoint/2010/main" val="2160236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4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9032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55502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EF2ED-36D2-4840-B9E1-0A9032B9864E}"/>
              </a:ext>
            </a:extLst>
          </p:cNvPr>
          <p:cNvGrpSpPr/>
          <p:nvPr userDrawn="1"/>
        </p:nvGrpSpPr>
        <p:grpSpPr>
          <a:xfrm>
            <a:off x="658813" y="2801257"/>
            <a:ext cx="7399484" cy="1872000"/>
            <a:chOff x="658813" y="2801257"/>
            <a:chExt cx="7399484" cy="339951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97DC46-E3B8-409B-8346-E2C364D67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1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D14BB3-9A04-4043-BE06-23577F9374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57688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B6101D-722B-42FE-91FC-BE90AC17C2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58297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724" y="3747600"/>
            <a:ext cx="3275434" cy="925657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9032" y="3747600"/>
            <a:ext cx="3276000" cy="925657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502" y="3747600"/>
            <a:ext cx="3276000" cy="925657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128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5A24406-0F34-44BC-B91E-8F2322E95E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37" y="3990406"/>
            <a:ext cx="4668956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30F4158-415A-49A9-A700-8F5CE11B87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437" y="3990406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09FC0-0358-4B7E-A8CA-686AB04A1F3D}"/>
              </a:ext>
            </a:extLst>
          </p:cNvPr>
          <p:cNvCxnSpPr>
            <a:cxnSpLocks/>
          </p:cNvCxnSpPr>
          <p:nvPr userDrawn="1"/>
        </p:nvCxnSpPr>
        <p:spPr>
          <a:xfrm>
            <a:off x="658568" y="3987263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51518F-8E5B-4C6F-92AA-D8E3AFC4E680}"/>
              </a:ext>
            </a:extLst>
          </p:cNvPr>
          <p:cNvCxnSpPr>
            <a:cxnSpLocks/>
          </p:cNvCxnSpPr>
          <p:nvPr userDrawn="1"/>
        </p:nvCxnSpPr>
        <p:spPr>
          <a:xfrm>
            <a:off x="6211647" y="3987263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2C6E029F-3EE9-49EC-B5C4-06772A6A8E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37" y="4933606"/>
            <a:ext cx="4668149" cy="925657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6CBCB53F-8EB6-4E3E-98D4-4576BB6BD6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3437" y="4933606"/>
            <a:ext cx="4668133" cy="925657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37" y="1811338"/>
            <a:ext cx="4668956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437" y="1811338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7DC46-E3B8-409B-8346-E2C364D67289}"/>
              </a:ext>
            </a:extLst>
          </p:cNvPr>
          <p:cNvCxnSpPr>
            <a:cxnSpLocks/>
          </p:cNvCxnSpPr>
          <p:nvPr userDrawn="1"/>
        </p:nvCxnSpPr>
        <p:spPr>
          <a:xfrm>
            <a:off x="658813" y="1808195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4BB3-9A04-4043-BE06-23577F9374DC}"/>
              </a:ext>
            </a:extLst>
          </p:cNvPr>
          <p:cNvCxnSpPr>
            <a:cxnSpLocks/>
          </p:cNvCxnSpPr>
          <p:nvPr userDrawn="1"/>
        </p:nvCxnSpPr>
        <p:spPr>
          <a:xfrm>
            <a:off x="6211892" y="1808195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39437" y="2754538"/>
            <a:ext cx="4668149" cy="925657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83437" y="2754538"/>
            <a:ext cx="4668133" cy="925657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97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6" y="1811338"/>
            <a:ext cx="3276000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9600" y="1811338"/>
            <a:ext cx="3276000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67526" y="1811338"/>
            <a:ext cx="3263052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726" y="2754538"/>
            <a:ext cx="3276000" cy="442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9600" y="2754538"/>
            <a:ext cx="3276000" cy="442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67526" y="2754538"/>
            <a:ext cx="3265662" cy="442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2B8FF-F634-4508-A663-425A9766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0726" y="3990406"/>
            <a:ext cx="3276000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display copy, value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1C0559-3BE7-440A-BC44-5730E8D254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2574" y="3990406"/>
            <a:ext cx="3288564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display copy, value statement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108E80-9937-48FC-A117-3E6D5E6798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67526" y="3990406"/>
            <a:ext cx="3263053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Large display copy, value statement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9423E80-DFFE-4DC4-9982-2C9AF4D209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726" y="4863600"/>
            <a:ext cx="3276000" cy="442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039EE30-058E-4CEF-A75D-7AF01A0CF0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42574" y="4863600"/>
            <a:ext cx="3288564" cy="442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33C54DA-34B2-43E2-BF0E-C88148233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7526" y="4863600"/>
            <a:ext cx="3263053" cy="442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F01F31-4B67-4C43-97D1-69733F269F3F}"/>
              </a:ext>
            </a:extLst>
          </p:cNvPr>
          <p:cNvGrpSpPr/>
          <p:nvPr userDrawn="1"/>
        </p:nvGrpSpPr>
        <p:grpSpPr>
          <a:xfrm>
            <a:off x="658813" y="1811338"/>
            <a:ext cx="7395251" cy="1872000"/>
            <a:chOff x="658813" y="2801257"/>
            <a:chExt cx="7395251" cy="339951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87A5DA-9B89-4FFF-8A1C-0E55F46D52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1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A804C-F9B7-41F1-B618-D98E08E36D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57688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63F983-261D-427F-8E84-6D0E75C369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54064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94ED42-E0AD-4B74-AD36-83677FBDCE28}"/>
              </a:ext>
            </a:extLst>
          </p:cNvPr>
          <p:cNvGrpSpPr/>
          <p:nvPr userDrawn="1"/>
        </p:nvGrpSpPr>
        <p:grpSpPr>
          <a:xfrm>
            <a:off x="661420" y="3990406"/>
            <a:ext cx="7396877" cy="1872000"/>
            <a:chOff x="677863" y="2801257"/>
            <a:chExt cx="7396877" cy="339951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0AC258-8D3D-4ABE-824E-B12054F8CB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786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B133CE-CEFC-4CE0-B26F-B5294B97E6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1249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FE73E0-38A2-41B5-A2BE-B0396BED71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74740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027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800" y="1890000"/>
            <a:ext cx="3492000" cy="399600"/>
          </a:xfrm>
        </p:spPr>
        <p:txBody>
          <a:bodyPr/>
          <a:lstStyle>
            <a:lvl1pPr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8800" y="1890000"/>
            <a:ext cx="3492000" cy="399600"/>
          </a:xfrm>
        </p:spPr>
        <p:txBody>
          <a:bodyPr/>
          <a:lstStyle>
            <a:lvl1pPr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8800" y="4125600"/>
            <a:ext cx="3492000" cy="399600"/>
          </a:xfrm>
        </p:spPr>
        <p:txBody>
          <a:bodyPr/>
          <a:lstStyle>
            <a:lvl1pPr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8800" y="2292031"/>
            <a:ext cx="3492000" cy="1288800"/>
          </a:xfrm>
        </p:spPr>
        <p:txBody>
          <a:bodyPr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8800" y="2292031"/>
            <a:ext cx="3492000" cy="1288800"/>
          </a:xfrm>
        </p:spPr>
        <p:txBody>
          <a:bodyPr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8800" y="4525200"/>
            <a:ext cx="3492000" cy="1288800"/>
          </a:xfrm>
        </p:spPr>
        <p:txBody>
          <a:bodyPr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6F116D-AB1A-4A02-9AF7-1B2C6449DE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11338"/>
            <a:ext cx="0" cy="435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A36CEC-F4BA-4EED-9C66-A18F5FB061D4}"/>
              </a:ext>
            </a:extLst>
          </p:cNvPr>
          <p:cNvCxnSpPr>
            <a:cxnSpLocks/>
          </p:cNvCxnSpPr>
          <p:nvPr userDrawn="1"/>
        </p:nvCxnSpPr>
        <p:spPr>
          <a:xfrm>
            <a:off x="2279650" y="3848514"/>
            <a:ext cx="763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F2B72-512C-4010-85BE-147BD09649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4125600"/>
            <a:ext cx="3491957" cy="399600"/>
          </a:xfrm>
        </p:spPr>
        <p:txBody>
          <a:bodyPr/>
          <a:lstStyle>
            <a:lvl1pPr algn="ctr"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89F8A-A639-428F-9FFF-80A339785B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8263" y="4525200"/>
            <a:ext cx="3492500" cy="1288800"/>
          </a:xfrm>
        </p:spPr>
        <p:txBody>
          <a:bodyPr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194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6A5B0387-226C-46FC-9EB2-EE61FC8E4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587958"/>
            <a:ext cx="9037637" cy="531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Main heading 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511C8CDD-36AD-4D9A-9ECB-DB3F236688F5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Click on the icon to add media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780FC4-2FA4-41CD-8E51-33935D575E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17C92-48FF-40D7-A1DB-806E7779A9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50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6A5B0387-226C-46FC-9EB2-EE61FC8E4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587958"/>
            <a:ext cx="9037637" cy="531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Main heading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14EF7-3C01-41FF-99B8-A80CF85BC2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264D5E-B5F3-41C4-AC1D-AC0CEA36F7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BD6AC-E677-4A0A-89C6-9B9556EA429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73CDC-E785-4797-8E61-FE03967E72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2391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79B5-CA7A-4028-B7EA-48119129EC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78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C262F76-6DCD-4E66-8B34-63019F8A517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3477" y="0"/>
            <a:ext cx="597132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609480A-042D-452E-B40C-46C493AB9B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11584722" y="6263147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EF402-C451-403B-AB49-B445BD4E183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F47FB-DD28-4903-92F9-019BE6B8B5A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951A9D-7B15-4E0F-AEFB-270AB4181DF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5404298" y="6245143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71096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699F18F3-83CE-4B8C-A573-BB1430244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5102416" cy="615553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3997B08-B5A4-41AD-83CF-D0095C2EA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5102415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CFC4F1-DD06-4AC9-9EED-47E7BC6CE4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814" y="6026150"/>
            <a:ext cx="5102414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676BDDC-3D34-4941-A1E0-6D688809C9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268670"/>
            <a:ext cx="5093294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983477" y="0"/>
            <a:ext cx="620395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99E8267-E7EE-4182-963A-5CB334B5C1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33994" y="6193839"/>
            <a:ext cx="914400" cy="413923"/>
          </a:xfrm>
          <a:prstGeom prst="rect">
            <a:avLst/>
          </a:prstGeom>
        </p:spPr>
        <p:txBody>
          <a:bodyPr lIns="180000" tIns="144000" rIns="180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76FBC2FC-02EA-48E9-BF11-1F9E021020E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1342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BE2879C-B203-4598-945D-0C57B7C72CE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10300" y="3517900"/>
            <a:ext cx="5975502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79B5-CA7A-4028-B7EA-48119129EC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81700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0BD3FBB-A5B1-47F3-81B5-3FEE291E14B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3517900"/>
            <a:ext cx="5981700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EA6B574-C0B0-467A-B86A-34F42619761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10300" y="0"/>
            <a:ext cx="5975502" cy="3341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B4D3C9-227F-4C12-A17C-201A0669FE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404298" y="6245143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8308FEC-24A3-412D-AB78-7B975B70F3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11585300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6F9DE-87EE-4FA6-8C43-E4EE13F634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404298" y="2728832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9246CB4-A411-42DC-BC5C-0E23F84BBA1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11585300" y="2728832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9FC094-50DD-4B8B-835E-B56D2CA53D7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E1EEE-1030-455F-B1D2-6784A5351A2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017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7A7A7A5-234F-4CDF-903D-0AA005049F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529781"/>
            <a:ext cx="3924000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D77D09D-81A5-450E-B93E-B8A795013F2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-1" y="0"/>
            <a:ext cx="3924000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FCF52BA-1C21-426E-9D5A-17A91BF2EF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27500" y="0"/>
            <a:ext cx="3930952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151B424-C24A-4355-A29D-66B6937E628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64526" y="0"/>
            <a:ext cx="3924000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3069BA39-91D1-45E9-9627-ADB320DE089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128787" y="3529781"/>
            <a:ext cx="3930952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81A4D7-0DB1-41F3-8F9A-A623F55DE07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3113" y="3529781"/>
            <a:ext cx="3924000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8595221-A252-4705-BCF1-0A3EE97475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328712" y="2728829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F66C9E9-2097-4D34-81C7-DE6D7DA9F0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7453038" y="2728831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C156614-0F7F-4A5C-AB53-60CAA534EA2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11585300" y="2728832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FF9A1AF-FD8D-405B-8FD2-E8FC76EFE6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3328712" y="6264925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D820C2C-3448-489D-893B-C54E2CE965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7453038" y="6264927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18277A9-4401-46FD-AFDB-6A47DE68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11585300" y="6264928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91821D-7263-4C0A-B312-401281B4F615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780B1-5FD7-4476-8539-542EA95C77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274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4">
            <a:extLst>
              <a:ext uri="{FF2B5EF4-FFF2-40B4-BE49-F238E27FC236}">
                <a16:creationId xmlns:a16="http://schemas.microsoft.com/office/drawing/2014/main" id="{FAB32424-2569-4BE5-8F22-15750575562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8813" y="657225"/>
            <a:ext cx="1620837" cy="149618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sz="1800" dirty="0"/>
              <a:t>Person</a:t>
            </a:r>
            <a:endParaRPr lang="en-GB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E9E825B-33E5-4AE6-A4A7-0083A396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1430" y="1961715"/>
            <a:ext cx="5329238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2CD2D82-70EC-4F1A-962A-5C917098C2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1430" y="1609916"/>
            <a:ext cx="5329238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Firstname Lastname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93EDDD-671A-4BFF-975B-45B562B84FDE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FC7CB-7010-4FFC-B901-548335AE4D22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2A866-64A8-4244-A1CA-57C95BBD376F}"/>
              </a:ext>
            </a:extLst>
          </p:cNvPr>
          <p:cNvSpPr txBox="1"/>
          <p:nvPr userDrawn="1"/>
        </p:nvSpPr>
        <p:spPr>
          <a:xfrm>
            <a:off x="2511430" y="1222506"/>
            <a:ext cx="14097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127139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EF3004D-07DD-4A07-84DE-710A16D046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5319713" cy="5795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Thank you and questions </a:t>
            </a:r>
          </a:p>
        </p:txBody>
      </p:sp>
    </p:spTree>
    <p:extLst>
      <p:ext uri="{BB962C8B-B14F-4D97-AF65-F5344CB8AC3E}">
        <p14:creationId xmlns:p14="http://schemas.microsoft.com/office/powerpoint/2010/main" val="13097153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9021764" cy="532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3791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47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540EE-818B-4BD2-B896-84BDD66D1C6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0C0825-138B-4F0A-8FB0-C6A162396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65" y="3045600"/>
            <a:ext cx="289467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465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2"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540EE-818B-4BD2-B896-84BDD66D1C6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CF1649-656D-4D52-90FE-38B098A6D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65" y="3045600"/>
            <a:ext cx="289467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C8F77785-DAC9-4046-8A82-0AC40734117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40000" y="6433200"/>
            <a:ext cx="27432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9675D1FD-FB10-4317-AAF4-BDCB2224F1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10" hidden="1">
            <a:extLst>
              <a:ext uri="{FF2B5EF4-FFF2-40B4-BE49-F238E27FC236}">
                <a16:creationId xmlns:a16="http://schemas.microsoft.com/office/drawing/2014/main" id="{BBF7E881-962B-4385-8C0A-994D3D7717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29B69B38-E4DC-46EC-8251-C0FF4979DB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8810" y="1556270"/>
            <a:ext cx="3458564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pane</a:t>
            </a:r>
            <a:endParaRPr lang="en-GB" altLang="da-DK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Styles Pane </a:t>
            </a: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Templafy ribbon to </a:t>
            </a:r>
            <a:b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up to 9 different level text or headings.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select </a:t>
            </a: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or </a:t>
            </a:r>
            <a:r>
              <a:rPr lang="en-GB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</a:t>
            </a:r>
            <a:b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 to go up a level to change the style.</a:t>
            </a:r>
            <a:endParaRPr lang="en-GB" altLang="da-DK" sz="10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10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Reset slide</a:t>
            </a:r>
            <a:br>
              <a:rPr lang="en-GB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b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 and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Change layout</a:t>
            </a:r>
            <a:br>
              <a:rPr lang="en-GB" altLang="da-DK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10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 </a:t>
            </a: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</a:t>
            </a:r>
            <a:b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menu of possible slide layouts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1000" b="0" dirty="0">
                <a:solidFill>
                  <a:schemeClr val="accent1"/>
                </a:solidFill>
                <a:latin typeface="+mn-lt"/>
                <a:ea typeface="Arial" panose="020B0604020202020204" pitchFamily="34" charset="0"/>
              </a:rPr>
              <a:t>Animations</a:t>
            </a:r>
            <a:br>
              <a:rPr lang="en-GB" sz="10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1000" dirty="0">
                <a:latin typeface="+mn-lt"/>
                <a:ea typeface="Arial" panose="020B0604020202020204" pitchFamily="34" charset="0"/>
              </a:rPr>
              <a:t>No animated slides included,  keep animation simple e.g., fade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endParaRPr lang="en-GB" sz="1000" dirty="0"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Click the </a:t>
            </a:r>
            <a:r>
              <a:rPr lang="en-GB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View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tab and set tick mark next to </a:t>
            </a:r>
            <a:r>
              <a:rPr lang="en-GB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Guides</a:t>
            </a:r>
            <a:endParaRPr lang="en-GB" altLang="da-DK" sz="1000" b="0" kern="1200" noProof="1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Hint: Alt + F9 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for quick view of guides</a:t>
            </a:r>
            <a:b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Mac: </a:t>
            </a:r>
            <a:r>
              <a:rPr lang="en-GB" sz="1000" b="0" i="0" dirty="0">
                <a:solidFill>
                  <a:srgbClr val="333333"/>
                </a:solidFill>
                <a:effectLst/>
                <a:latin typeface="+mn-lt"/>
              </a:rPr>
              <a:t>⌘ 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+ option + ctrl + G</a:t>
            </a:r>
            <a:endParaRPr lang="en-GB" sz="1000" dirty="0">
              <a:latin typeface="+mn-lt"/>
              <a:ea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br>
              <a:rPr lang="en-GB" altLang="da-DK" sz="10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</a:br>
            <a:endParaRPr lang="en-GB" sz="10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F569F601-11CF-4F09-9ACA-29DB61293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59275" y="1556270"/>
            <a:ext cx="347345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endParaRPr lang="en-GB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None/>
              <a:defRPr/>
            </a:pPr>
            <a: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On slides with picture placeholder click icon, </a:t>
            </a:r>
            <a:b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elect 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Image Tools 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options on Templafy ribbon </a:t>
            </a:r>
            <a:b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and select 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Insert 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or 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Paste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. Then move the picture </a:t>
            </a:r>
            <a:b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within the placeholder to focus. </a:t>
            </a:r>
            <a:endParaRPr lang="en-GB" altLang="da-DK" sz="1200" b="0" i="0" u="none" cap="none" noProof="1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0" i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marL="144000" indent="-144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marL="144000" indent="-144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8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Keep the audience engaged with the simple rule of one concept per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Run the Accessibility Checker, found under the Review 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charts and diagrams use the secondary colour palette in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order shown in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Custom Colours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make provision for colour blindness</a:t>
            </a:r>
            <a:endParaRPr lang="en-GB" altLang="da-DK" sz="1000" b="0" kern="1200" noProof="1">
              <a:solidFill>
                <a:schemeClr val="tx1"/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2682DB02-2CDA-471F-B752-2FCF9D5016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57481" y="1561190"/>
            <a:ext cx="347345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</a:t>
            </a:r>
            <a:endParaRPr lang="en-GB" altLang="da-DK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8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marL="180000" indent="-180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Best practice: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10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10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10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10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10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80000" indent="-180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eaLnBrk="1" hangingPunct="1">
              <a:spcAft>
                <a:spcPts val="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Colours and order of use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Where one or two colours adequately convey the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information, then the primary palette should be used</a:t>
            </a:r>
            <a:endParaRPr lang="en-GB" altLang="da-DK" sz="10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B584EE-8C00-4508-B274-AFA10B3AB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4742" y="4676636"/>
            <a:ext cx="475428" cy="176762"/>
          </a:xfrm>
          <a:prstGeom prst="rect">
            <a:avLst/>
          </a:prstGeom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41BC802C-A869-4D85-92E3-B3EBC84B5E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5638" y="3988871"/>
            <a:ext cx="328881" cy="505501"/>
          </a:xfrm>
          <a:prstGeom prst="rect">
            <a:avLst/>
          </a:prstGeom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F7E1D6D1-B653-444A-A572-F87B91C855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4742" y="3256159"/>
            <a:ext cx="538465" cy="172841"/>
          </a:xfrm>
          <a:prstGeom prst="rect">
            <a:avLst/>
          </a:prstGeom>
        </p:spPr>
      </p:pic>
      <p:pic>
        <p:nvPicPr>
          <p:cNvPr id="37" name="Picture 19">
            <a:extLst>
              <a:ext uri="{FF2B5EF4-FFF2-40B4-BE49-F238E27FC236}">
                <a16:creationId xmlns:a16="http://schemas.microsoft.com/office/drawing/2014/main" id="{A91EB139-9D90-427B-9229-AFB288306F9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514612" y="2732345"/>
            <a:ext cx="313788" cy="543900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9302297C-8714-4F04-80C4-D88FCB711B8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54895" y="2350953"/>
            <a:ext cx="378293" cy="5433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3E34AB-E599-431C-B998-23EB2D86613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4485" y="2558845"/>
            <a:ext cx="457143" cy="25714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2902734-3D03-4C28-A006-0BEC608D23B2}"/>
              </a:ext>
            </a:extLst>
          </p:cNvPr>
          <p:cNvGrpSpPr/>
          <p:nvPr userDrawn="1"/>
        </p:nvGrpSpPr>
        <p:grpSpPr>
          <a:xfrm>
            <a:off x="11353188" y="5065031"/>
            <a:ext cx="180000" cy="608519"/>
            <a:chOff x="11353188" y="5592256"/>
            <a:chExt cx="180000" cy="60851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B58C93-1F46-455C-8D5F-F2CD48D279E9}"/>
                </a:ext>
              </a:extLst>
            </p:cNvPr>
            <p:cNvSpPr txBox="1"/>
            <p:nvPr userDrawn="1"/>
          </p:nvSpPr>
          <p:spPr>
            <a:xfrm>
              <a:off x="11353188" y="5807237"/>
              <a:ext cx="180000" cy="1800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A2DB1B-A420-4B12-85ED-CF483E503527}"/>
                </a:ext>
              </a:extLst>
            </p:cNvPr>
            <p:cNvSpPr txBox="1"/>
            <p:nvPr userDrawn="1"/>
          </p:nvSpPr>
          <p:spPr>
            <a:xfrm>
              <a:off x="11353188" y="60207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0F578B-638A-4F2E-801D-451C157902C7}"/>
                </a:ext>
              </a:extLst>
            </p:cNvPr>
            <p:cNvSpPr txBox="1"/>
            <p:nvPr userDrawn="1"/>
          </p:nvSpPr>
          <p:spPr>
            <a:xfrm>
              <a:off x="11353188" y="5592256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4" name="Title 2">
            <a:extLst>
              <a:ext uri="{FF2B5EF4-FFF2-40B4-BE49-F238E27FC236}">
                <a16:creationId xmlns:a16="http://schemas.microsoft.com/office/drawing/2014/main" id="{88AC562C-7CEE-4D41-9A95-F1606A2EBD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0" y="504000"/>
            <a:ext cx="7172327" cy="532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Tips and Tricks: user guide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091B5-7F19-4FC3-BFBD-9868B3E235A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01231" y="1585888"/>
            <a:ext cx="873267" cy="1193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5A0E2-DFA0-4F60-BCDA-05EE8CD09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1" b="14057"/>
          <a:stretch/>
        </p:blipFill>
        <p:spPr>
          <a:xfrm>
            <a:off x="7127918" y="1787380"/>
            <a:ext cx="700482" cy="7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5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P Agenda Section" hidden="1"/>
          <p:cNvGrpSpPr/>
          <p:nvPr userDrawn="1"/>
        </p:nvGrpSpPr>
        <p:grpSpPr>
          <a:xfrm>
            <a:off x="561176" y="1824042"/>
            <a:ext cx="11044248" cy="369332"/>
            <a:chOff x="1630533" y="2085631"/>
            <a:chExt cx="11044247" cy="369332"/>
          </a:xfrm>
        </p:grpSpPr>
        <p:sp>
          <p:nvSpPr>
            <p:cNvPr id="20" name="Section Title"/>
            <p:cNvSpPr txBox="1">
              <a:spLocks/>
            </p:cNvSpPr>
            <p:nvPr userDrawn="1"/>
          </p:nvSpPr>
          <p:spPr>
            <a:xfrm>
              <a:off x="1630533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dirty="0"/>
                <a:t>&lt;TEXT&gt;</a:t>
              </a:r>
            </a:p>
          </p:txBody>
        </p:sp>
        <p:sp>
          <p:nvSpPr>
            <p:cNvPr id="22" name="Slide Number"/>
            <p:cNvSpPr txBox="1">
              <a:spLocks/>
            </p:cNvSpPr>
            <p:nvPr userDrawn="1"/>
          </p:nvSpPr>
          <p:spPr>
            <a:xfrm>
              <a:off x="12037786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dirty="0"/>
                <a:t>&lt;P&gt;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561176" y="2384090"/>
            <a:ext cx="11044248" cy="369332"/>
            <a:chOff x="1547504" y="2616963"/>
            <a:chExt cx="11044248" cy="369332"/>
          </a:xfrm>
          <a:noFill/>
        </p:grpSpPr>
        <p:sp>
          <p:nvSpPr>
            <p:cNvPr id="32" name="Section Title"/>
            <p:cNvSpPr txBox="1">
              <a:spLocks/>
            </p:cNvSpPr>
            <p:nvPr userDrawn="1"/>
          </p:nvSpPr>
          <p:spPr>
            <a:xfrm>
              <a:off x="1547504" y="2616963"/>
              <a:ext cx="3843347" cy="369332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b="0" dirty="0">
                  <a:solidFill>
                    <a:srgbClr val="FF0000"/>
                  </a:solidFill>
                </a:rPr>
                <a:t>&lt;TEXT&gt;</a:t>
              </a:r>
            </a:p>
          </p:txBody>
        </p:sp>
        <p:sp>
          <p:nvSpPr>
            <p:cNvPr id="34" name="Slide Number"/>
            <p:cNvSpPr txBox="1">
              <a:spLocks/>
            </p:cNvSpPr>
            <p:nvPr userDrawn="1"/>
          </p:nvSpPr>
          <p:spPr>
            <a:xfrm>
              <a:off x="11954758" y="2616963"/>
              <a:ext cx="636994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b="0" dirty="0">
                  <a:solidFill>
                    <a:srgbClr val="FF0000"/>
                  </a:solidFill>
                </a:rPr>
                <a:t>&lt;P&gt;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561176" y="2943456"/>
            <a:ext cx="11044248" cy="369332"/>
            <a:chOff x="2062894" y="3155687"/>
            <a:chExt cx="11044247" cy="369332"/>
          </a:xfrm>
        </p:grpSpPr>
        <p:sp>
          <p:nvSpPr>
            <p:cNvPr id="39" name="Section Title"/>
            <p:cNvSpPr txBox="1">
              <a:spLocks/>
            </p:cNvSpPr>
            <p:nvPr userDrawn="1"/>
          </p:nvSpPr>
          <p:spPr>
            <a:xfrm>
              <a:off x="2062894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dirty="0"/>
                <a:t>&lt;TEXT&gt;</a:t>
              </a:r>
            </a:p>
          </p:txBody>
        </p:sp>
        <p:sp>
          <p:nvSpPr>
            <p:cNvPr id="41" name="Slide Number"/>
            <p:cNvSpPr txBox="1">
              <a:spLocks/>
            </p:cNvSpPr>
            <p:nvPr userDrawn="1"/>
          </p:nvSpPr>
          <p:spPr>
            <a:xfrm>
              <a:off x="12470147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dirty="0"/>
                <a:t>&lt;P&gt;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561176" y="3502822"/>
            <a:ext cx="11044248" cy="369332"/>
            <a:chOff x="2062894" y="3694411"/>
            <a:chExt cx="11044248" cy="369332"/>
          </a:xfrm>
          <a:noFill/>
        </p:grpSpPr>
        <p:sp>
          <p:nvSpPr>
            <p:cNvPr id="46" name="Section Title"/>
            <p:cNvSpPr txBox="1">
              <a:spLocks/>
            </p:cNvSpPr>
            <p:nvPr userDrawn="1"/>
          </p:nvSpPr>
          <p:spPr>
            <a:xfrm>
              <a:off x="2062894" y="3694411"/>
              <a:ext cx="3366444" cy="369332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b="0" dirty="0">
                  <a:solidFill>
                    <a:srgbClr val="FF0000"/>
                  </a:solidFill>
                </a:rPr>
                <a:t>&lt;TEXT&gt;</a:t>
              </a:r>
            </a:p>
          </p:txBody>
        </p:sp>
        <p:sp>
          <p:nvSpPr>
            <p:cNvPr id="48" name="Slide Number"/>
            <p:cNvSpPr txBox="1">
              <a:spLocks/>
            </p:cNvSpPr>
            <p:nvPr userDrawn="1"/>
          </p:nvSpPr>
          <p:spPr>
            <a:xfrm>
              <a:off x="12470148" y="3694411"/>
              <a:ext cx="636994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b="0" dirty="0">
                  <a:solidFill>
                    <a:srgbClr val="FF0000"/>
                  </a:solidFill>
                </a:rPr>
                <a:t>&lt;P&gt;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412AA-C027-4FE7-B3CE-FC0157DDC117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75449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288418-885E-4C4C-9679-4E525D7DF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13" y="1811337"/>
            <a:ext cx="10874375" cy="4354513"/>
          </a:xfrm>
        </p:spPr>
        <p:txBody>
          <a:bodyPr>
            <a:noAutofit/>
          </a:bodyPr>
          <a:lstStyle>
            <a:lvl1pPr marL="0" indent="0" eaLnBrk="1" hangingPunct="1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None/>
              <a:defRPr/>
            </a:lvl1pPr>
            <a:lvl2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>
                <a:solidFill>
                  <a:schemeClr val="accent1"/>
                </a:solidFill>
              </a:defRPr>
            </a:lvl2pPr>
            <a:lvl3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1"/>
                </a:solidFill>
                <a:latin typeface="+mn-lt"/>
              </a:defRPr>
            </a:lvl4pPr>
            <a:lvl5pPr>
              <a:lnSpc>
                <a:spcPts val="3200"/>
              </a:lnSpc>
              <a:spcAft>
                <a:spcPts val="1200"/>
              </a:spcAft>
              <a:buNone/>
              <a:defRPr sz="2800" b="0">
                <a:solidFill>
                  <a:schemeClr val="tx1"/>
                </a:solidFill>
                <a:latin typeface="+mn-lt"/>
              </a:defRPr>
            </a:lvl5pPr>
            <a:lvl6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lnSpc>
                <a:spcPts val="3200"/>
              </a:lnSpc>
              <a:spcAft>
                <a:spcPts val="1200"/>
              </a:spcAft>
              <a:buNone/>
              <a:defRPr lang="en-GB" sz="28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dirty="0"/>
              <a:t>Agenda item (</a:t>
            </a: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2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Styles Pane </a:t>
            </a: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Templafy ribbon to select up to </a:t>
            </a:r>
            <a:b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9 different levels text or headings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Agenda item title</a:t>
            </a:r>
          </a:p>
          <a:p>
            <a:pPr lvl="2"/>
            <a:r>
              <a:rPr lang="en-GB" dirty="0"/>
              <a:t>Agenda item title</a:t>
            </a:r>
          </a:p>
          <a:p>
            <a:pPr lvl="3"/>
            <a:r>
              <a:rPr lang="en-GB" dirty="0"/>
              <a:t>Agenda item title</a:t>
            </a:r>
          </a:p>
          <a:p>
            <a:pPr lvl="4"/>
            <a:r>
              <a:rPr lang="en-GB" dirty="0"/>
              <a:t>Agenda item title</a:t>
            </a:r>
          </a:p>
          <a:p>
            <a:pPr lvl="5"/>
            <a:r>
              <a:rPr lang="en-GB" dirty="0"/>
              <a:t>Agenda item title</a:t>
            </a:r>
          </a:p>
          <a:p>
            <a:pPr lvl="6"/>
            <a:r>
              <a:rPr lang="en-GB" dirty="0"/>
              <a:t>Agenda item title</a:t>
            </a:r>
          </a:p>
        </p:txBody>
      </p:sp>
    </p:spTree>
    <p:extLst>
      <p:ext uri="{BB962C8B-B14F-4D97-AF65-F5344CB8AC3E}">
        <p14:creationId xmlns:p14="http://schemas.microsoft.com/office/powerpoint/2010/main" val="1677479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561804" y="1933043"/>
            <a:ext cx="9499096" cy="369332"/>
            <a:chOff x="1685325" y="2085631"/>
            <a:chExt cx="5598384" cy="369332"/>
          </a:xfrm>
        </p:grpSpPr>
        <p:sp>
          <p:nvSpPr>
            <p:cNvPr id="72" name="Section Title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Section Number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74" name="Slide Number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imeslot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Responsible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Duration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561798" y="2566133"/>
            <a:ext cx="9499097" cy="369332"/>
            <a:chOff x="1685318" y="2085631"/>
            <a:chExt cx="5598384" cy="369332"/>
          </a:xfrm>
        </p:grpSpPr>
        <p:sp>
          <p:nvSpPr>
            <p:cNvPr id="79" name="Section Title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18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Section Number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81" name="Slide Number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imeslot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Responsible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Duration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361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561804" y="1933043"/>
            <a:ext cx="9499096" cy="369332"/>
            <a:chOff x="1685325" y="2085631"/>
            <a:chExt cx="5598384" cy="369332"/>
          </a:xfrm>
        </p:grpSpPr>
        <p:sp>
          <p:nvSpPr>
            <p:cNvPr id="72" name="Section Title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Section Number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74" name="Slide Number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imeslot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Responsible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Duration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561798" y="2566133"/>
            <a:ext cx="9499097" cy="369332"/>
            <a:chOff x="1685318" y="2085631"/>
            <a:chExt cx="5598384" cy="369332"/>
          </a:xfrm>
        </p:grpSpPr>
        <p:sp>
          <p:nvSpPr>
            <p:cNvPr id="79" name="Section Title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18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Section Number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81" name="Slide Number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imeslot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Responsible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Duration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138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05C0-3CE2-46F9-86BA-958E3224B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5899579-6E1C-4071-BD34-4EA2721800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9021763" cy="30777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Optional 40pt value statement, 25 words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615C-6A84-4A9F-BB12-FFA78DB88F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4A84-2123-44DE-A4DD-AB014615DA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209F59-9D5C-4BB8-9163-D04E4093FC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26D2-19D7-4AB5-9542-4BA174D32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E4E882-A5E4-41BB-965A-3D0AE5DB5A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9021763" cy="34640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Optional 40pt value statement, 25 words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E0B63-90EE-4F28-BF73-5D84708C7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92E6-8E1C-4F22-B24D-FA8A639C2D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7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BFB-1373-49BE-87CA-3CE4F6C625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C5713-6C88-4AC1-AB4A-39C8057C13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5F9DEB1-6029-4409-AEAC-0C89DCFA50A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020588" y="5682020"/>
            <a:ext cx="91440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5E4C5-1346-42A7-B2F6-C7B0E648634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91808-9673-43ED-84F6-15C685FF079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6EB7FA8C-D99A-4E16-A545-60A796085B1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427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BFB-1373-49BE-87CA-3CE4F6C625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D11F9-6DFD-4DD5-AFB1-67F1FD52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065BA4-EE90-491B-B2EE-6BB0A454D1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020588" y="5682020"/>
            <a:ext cx="91440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48852-0866-4A32-8068-D7E54A90AE6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3BAC3-D3BA-4C01-95C0-A58BB0B6944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23205B8-0B97-426F-8EAB-1F01749E652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4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38E2E-8C9F-4F09-9079-71FF3E9B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812" y="6498000"/>
            <a:ext cx="532288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6AA5B-F5BE-4B46-AFAB-A6B720BD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0697" y="6498000"/>
            <a:ext cx="462491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3D9DB0A-A808-4CCE-8146-B93E74E0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1" y="657225"/>
            <a:ext cx="9021764" cy="53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B9491A-5371-4C44-BBE4-EB722D18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2" y="1810800"/>
            <a:ext cx="10874375" cy="4355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CF81F8-0FF8-428B-8FBC-B2925CACD956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699" r:id="rId2"/>
    <p:sldLayoutId id="2147483650" r:id="rId3"/>
    <p:sldLayoutId id="2147483751" r:id="rId4"/>
    <p:sldLayoutId id="2147483908" r:id="rId5"/>
    <p:sldLayoutId id="2147483664" r:id="rId6"/>
    <p:sldLayoutId id="2147483663" r:id="rId7"/>
    <p:sldLayoutId id="2147483691" r:id="rId8"/>
    <p:sldLayoutId id="2147483690" r:id="rId9"/>
    <p:sldLayoutId id="2147483791" r:id="rId10"/>
    <p:sldLayoutId id="2147483792" r:id="rId11"/>
    <p:sldLayoutId id="2147483840" r:id="rId12"/>
    <p:sldLayoutId id="2147483923" r:id="rId13"/>
    <p:sldLayoutId id="2147483825" r:id="rId14"/>
    <p:sldLayoutId id="2147483928" r:id="rId15"/>
    <p:sldLayoutId id="2147483929" r:id="rId16"/>
    <p:sldLayoutId id="2147483890" r:id="rId17"/>
    <p:sldLayoutId id="2147483920" r:id="rId18"/>
    <p:sldLayoutId id="2147483926" r:id="rId19"/>
    <p:sldLayoutId id="2147483930" r:id="rId20"/>
    <p:sldLayoutId id="2147483927" r:id="rId21"/>
    <p:sldLayoutId id="2147483827" r:id="rId22"/>
    <p:sldLayoutId id="2147483912" r:id="rId23"/>
    <p:sldLayoutId id="2147483913" r:id="rId24"/>
    <p:sldLayoutId id="2147483914" r:id="rId25"/>
    <p:sldLayoutId id="2147483838" r:id="rId26"/>
    <p:sldLayoutId id="2147483836" r:id="rId27"/>
    <p:sldLayoutId id="2147483837" r:id="rId28"/>
    <p:sldLayoutId id="2147483921" r:id="rId29"/>
    <p:sldLayoutId id="2147483917" r:id="rId30"/>
    <p:sldLayoutId id="2147483916" r:id="rId31"/>
    <p:sldLayoutId id="2147483925" r:id="rId32"/>
    <p:sldLayoutId id="2147483918" r:id="rId33"/>
    <p:sldLayoutId id="2147483924" r:id="rId34"/>
    <p:sldLayoutId id="2147483922" r:id="rId35"/>
    <p:sldLayoutId id="2147483919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82" r:id="rId42"/>
    <p:sldLayoutId id="2147483883" r:id="rId43"/>
    <p:sldLayoutId id="2147483910" r:id="rId44"/>
    <p:sldLayoutId id="2147483911" r:id="rId45"/>
    <p:sldLayoutId id="2147483884" r:id="rId46"/>
    <p:sldLayoutId id="2147483885" r:id="rId47"/>
    <p:sldLayoutId id="2147483909" r:id="rId48"/>
    <p:sldLayoutId id="2147483931" r:id="rId49"/>
    <p:sldLayoutId id="2147483932" r:id="rId50"/>
  </p:sldLayoutIdLst>
  <p:hf sldNum="0" hdr="0" ftr="0" dt="0"/>
  <p:txStyles>
    <p:titleStyle>
      <a:lvl1pPr algn="l" defTabSz="914400" rtl="0" eaLnBrk="1" latinLnBrk="0" hangingPunct="1">
        <a:lnSpc>
          <a:spcPts val="4400"/>
        </a:lnSpc>
        <a:spcBef>
          <a:spcPct val="0"/>
        </a:spcBef>
        <a:buNone/>
        <a:defRPr lang="en-AU" sz="4000" kern="1200" dirty="0" smtClean="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Times New Roman" panose="02020603050405020304" pitchFamily="18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b="0" kern="1200">
          <a:solidFill>
            <a:schemeClr val="accent1"/>
          </a:solidFill>
          <a:latin typeface="+mj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0" indent="0" algn="l" defTabSz="914400" rtl="0" eaLnBrk="1" latinLnBrk="0" hangingPunct="1">
        <a:lnSpc>
          <a:spcPts val="14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15" userDrawn="1">
          <p15:clr>
            <a:srgbClr val="F26B43"/>
          </p15:clr>
        </p15:guide>
        <p15:guide id="4" orient="horz" pos="414" userDrawn="1">
          <p15:clr>
            <a:srgbClr val="F26B43"/>
          </p15:clr>
        </p15:guide>
        <p15:guide id="5" pos="1435" userDrawn="1">
          <p15:clr>
            <a:srgbClr val="F26B43"/>
          </p15:clr>
        </p15:guide>
        <p15:guide id="6" pos="1580" userDrawn="1">
          <p15:clr>
            <a:srgbClr val="F26B43"/>
          </p15:clr>
        </p15:guide>
        <p15:guide id="7" pos="2601" userDrawn="1">
          <p15:clr>
            <a:srgbClr val="F26B43"/>
          </p15:clr>
        </p15:guide>
        <p15:guide id="8" pos="2746" userDrawn="1">
          <p15:clr>
            <a:srgbClr val="F26B43"/>
          </p15:clr>
        </p15:guide>
        <p15:guide id="9" pos="3766" userDrawn="1">
          <p15:clr>
            <a:srgbClr val="F26B43"/>
          </p15:clr>
        </p15:guide>
        <p15:guide id="10" pos="3911" userDrawn="1">
          <p15:clr>
            <a:srgbClr val="F26B43"/>
          </p15:clr>
        </p15:guide>
        <p15:guide id="11" pos="4932" userDrawn="1">
          <p15:clr>
            <a:srgbClr val="F26B43"/>
          </p15:clr>
        </p15:guide>
        <p15:guide id="12" pos="5077" userDrawn="1">
          <p15:clr>
            <a:srgbClr val="F26B43"/>
          </p15:clr>
        </p15:guide>
        <p15:guide id="13" pos="6098" userDrawn="1">
          <p15:clr>
            <a:srgbClr val="F26B43"/>
          </p15:clr>
        </p15:guide>
        <p15:guide id="14" pos="6243" userDrawn="1">
          <p15:clr>
            <a:srgbClr val="F26B43"/>
          </p15:clr>
        </p15:guide>
        <p15:guide id="15" pos="7263" userDrawn="1">
          <p15:clr>
            <a:srgbClr val="F26B43"/>
          </p15:clr>
        </p15:guide>
        <p15:guide id="17" orient="horz" pos="1141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  <p15:guide id="19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38E2E-8C9F-4F09-9079-71FF3E9B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812" y="6498000"/>
            <a:ext cx="532288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6AA5B-F5BE-4B46-AFAB-A6B720BD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0697" y="6498000"/>
            <a:ext cx="462491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3D9DB0A-A808-4CCE-8146-B93E74E0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1" y="657225"/>
            <a:ext cx="9021764" cy="53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B9491A-5371-4C44-BBE4-EB722D18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2" y="1810800"/>
            <a:ext cx="10874375" cy="4355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</p:sldLayoutIdLst>
  <p:hf sldNum="0" hdr="0" ftr="0" dt="0"/>
  <p:txStyles>
    <p:titleStyle>
      <a:lvl1pPr algn="l" defTabSz="914400" rtl="0" eaLnBrk="1" latinLnBrk="0" hangingPunct="1">
        <a:lnSpc>
          <a:spcPts val="4400"/>
        </a:lnSpc>
        <a:spcBef>
          <a:spcPct val="0"/>
        </a:spcBef>
        <a:buNone/>
        <a:defRPr lang="en-AU" sz="4000" kern="1200" dirty="0" smtClean="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Times New Roman" panose="02020603050405020304" pitchFamily="18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b="0" kern="1200">
          <a:solidFill>
            <a:schemeClr val="accent1"/>
          </a:solidFill>
          <a:latin typeface="+mj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0" indent="0" algn="l" defTabSz="914400" rtl="0" eaLnBrk="1" latinLnBrk="0" hangingPunct="1">
        <a:lnSpc>
          <a:spcPts val="14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15" userDrawn="1">
          <p15:clr>
            <a:srgbClr val="F26B43"/>
          </p15:clr>
        </p15:guide>
        <p15:guide id="4" orient="horz" pos="414" userDrawn="1">
          <p15:clr>
            <a:srgbClr val="F26B43"/>
          </p15:clr>
        </p15:guide>
        <p15:guide id="5" pos="1435" userDrawn="1">
          <p15:clr>
            <a:srgbClr val="F26B43"/>
          </p15:clr>
        </p15:guide>
        <p15:guide id="6" pos="1580" userDrawn="1">
          <p15:clr>
            <a:srgbClr val="F26B43"/>
          </p15:clr>
        </p15:guide>
        <p15:guide id="7" pos="2601" userDrawn="1">
          <p15:clr>
            <a:srgbClr val="F26B43"/>
          </p15:clr>
        </p15:guide>
        <p15:guide id="8" pos="2746" userDrawn="1">
          <p15:clr>
            <a:srgbClr val="F26B43"/>
          </p15:clr>
        </p15:guide>
        <p15:guide id="9" pos="3766" userDrawn="1">
          <p15:clr>
            <a:srgbClr val="F26B43"/>
          </p15:clr>
        </p15:guide>
        <p15:guide id="10" pos="3911" userDrawn="1">
          <p15:clr>
            <a:srgbClr val="F26B43"/>
          </p15:clr>
        </p15:guide>
        <p15:guide id="11" pos="4932" userDrawn="1">
          <p15:clr>
            <a:srgbClr val="F26B43"/>
          </p15:clr>
        </p15:guide>
        <p15:guide id="12" pos="5077" userDrawn="1">
          <p15:clr>
            <a:srgbClr val="F26B43"/>
          </p15:clr>
        </p15:guide>
        <p15:guide id="13" pos="6098" userDrawn="1">
          <p15:clr>
            <a:srgbClr val="F26B43"/>
          </p15:clr>
        </p15:guide>
        <p15:guide id="14" pos="6243" userDrawn="1">
          <p15:clr>
            <a:srgbClr val="F26B43"/>
          </p15:clr>
        </p15:guide>
        <p15:guide id="15" pos="7263" userDrawn="1">
          <p15:clr>
            <a:srgbClr val="F26B43"/>
          </p15:clr>
        </p15:guide>
        <p15:guide id="17" orient="horz" pos="1141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  <p15:guide id="19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5" Type="http://schemas.openxmlformats.org/officeDocument/2006/relationships/image" Target="../media/image18.png"/><Relationship Id="rId4" Type="http://schemas.openxmlformats.org/officeDocument/2006/relationships/hyperlink" Target="file:///C:\Users\Duncan.Law\OneDrive%20-%20Arup\calibration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C:\Users\Duncan.Law\OneDrive%20-%20Arup\strain_test1.py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C:\Users\Duncan.Law\OneDrive%20-%20Arup\strain_test2.p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C:\Users\Duncan.Law\OneDrive%20-%20Arup\strain_test3.py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D80360-5E8F-49E2-863D-43A3D7FC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Creep in Python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23B70E0-20E0-4FC7-AEAB-2E7A4D3BA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Comparing numerically-generated models with FIB code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9CE000-D252-4720-B687-D48D783979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Duncan Law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92EAF-25B4-46B2-9A3C-085A834B13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22 July 2022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2116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B6DF-1260-4E50-9013-ED518D56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070C2-08A9-4526-8E34-37E98E508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4" action="ppaction://hlinkfile"/>
              </a:rPr>
              <a:t>calibration.py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A8735-04D7-4298-829B-79E4F6407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This is for: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Loading age of 40 days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60 observation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9 retardation 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2F804-C043-61E0-19D2-8A841BB8E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536" y="1811337"/>
            <a:ext cx="6963651" cy="4726623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4371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A04-FC85-D943-56EE-065C4EDF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unit step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B06FD-AE0E-49FE-A7DF-52F25EA9D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 action="ppaction://hlinkfile"/>
              </a:rPr>
              <a:t>strain_test1.py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B2725-1220-78C9-C0E4-E13B9EF2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69" y="2713435"/>
            <a:ext cx="7200000" cy="3600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3CD1-BB31-311B-C983-F0D5CD764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/>
              <a:t>For a 400-day testing cycle with 1000 observation times, when a unit step load applied at the 40</a:t>
            </a:r>
            <a:r>
              <a:rPr lang="en-GB" sz="1800" baseline="30000" dirty="0"/>
              <a:t>th</a:t>
            </a:r>
            <a:r>
              <a:rPr lang="en-GB" sz="1800" dirty="0"/>
              <a:t> day, the numerical output matches very strongly to the FIB code, with the error mostly lying near the time of force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04841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D603-7EAA-CF9F-54B4-6F78ED29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unit step loads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471FD-507A-862E-EAFD-5D38ADE91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 action="ppaction://hlinkfile"/>
              </a:rPr>
              <a:t>strain_test2.py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C0A5B-9350-5CB6-C863-1CE469781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/>
              <a:t>The same test cycle but now another unit step load applied at the 150</a:t>
            </a:r>
            <a:r>
              <a:rPr lang="en-GB" sz="1800" baseline="30000" dirty="0"/>
              <a:t>th</a:t>
            </a:r>
            <a:r>
              <a:rPr lang="en-GB" sz="1800" dirty="0"/>
              <a:t> day. The asymptotes look to match well. The biggest discrepancy is near the instant where the second unit load is applied (day 150) – this could be due to the fact that the timesteps of the numerical method being a lot smaller.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49E1E-F390-5BD4-7F13-6FBFC1EA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568" y="3044023"/>
            <a:ext cx="685086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D603-7EAA-CF9F-54B4-6F78ED29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unit steps – 2 loads and 1 unload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471FD-507A-862E-EAFD-5D38ADE91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 action="ppaction://hlinkfile"/>
              </a:rPr>
              <a:t>strain_test3.py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C0A5B-9350-5CB6-C863-1CE469781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/>
              <a:t>The same test cycle but now a new unit step unload applied at the 275</a:t>
            </a:r>
            <a:r>
              <a:rPr lang="en-GB" sz="1800" baseline="30000" dirty="0"/>
              <a:t>th</a:t>
            </a:r>
            <a:r>
              <a:rPr lang="en-GB" sz="1800" dirty="0"/>
              <a:t> day. The same thing at the transition points occur.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A08A9-03C4-12DE-76A4-C2B46154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2644777"/>
            <a:ext cx="7200000" cy="3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lideNumber"/>
</p:tagLst>
</file>

<file path=ppt/theme/theme1.xml><?xml version="1.0" encoding="utf-8"?>
<a:theme xmlns:a="http://schemas.openxmlformats.org/drawingml/2006/main" name="Arup">
  <a:themeElements>
    <a:clrScheme name="Arup">
      <a:dk1>
        <a:srgbClr val="000000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7D4196"/>
      </a:accent2>
      <a:accent3>
        <a:srgbClr val="005AAA"/>
      </a:accent3>
      <a:accent4>
        <a:srgbClr val="32A4A0"/>
      </a:accent4>
      <a:accent5>
        <a:srgbClr val="C83C96"/>
      </a:accent5>
      <a:accent6>
        <a:srgbClr val="4BA046"/>
      </a:accent6>
      <a:hlink>
        <a:srgbClr val="606062"/>
      </a:hlink>
      <a:folHlink>
        <a:srgbClr val="C9C9CA"/>
      </a:folHlink>
    </a:clrScheme>
    <a:fontScheme name="Arup 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2800" dirty="0" err="1" smtClean="0"/>
        </a:defPPr>
      </a:lstStyle>
    </a:txDef>
  </a:objectDefaults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Arup">
      <a:dk1>
        <a:srgbClr val="000000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7D4196"/>
      </a:accent2>
      <a:accent3>
        <a:srgbClr val="005AAA"/>
      </a:accent3>
      <a:accent4>
        <a:srgbClr val="32A4A0"/>
      </a:accent4>
      <a:accent5>
        <a:srgbClr val="C83C96"/>
      </a:accent5>
      <a:accent6>
        <a:srgbClr val="4BA046"/>
      </a:accent6>
      <a:hlink>
        <a:srgbClr val="606062"/>
      </a:hlink>
      <a:folHlink>
        <a:srgbClr val="C9C9CA"/>
      </a:folHlink>
    </a:clrScheme>
    <a:fontScheme name="Arup 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2800" dirty="0" err="1" smtClean="0"/>
        </a:defPPr>
      </a:lstStyle>
    </a:txDef>
  </a:objectDefaults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Times New Roman"/>
        <a:font script="Hebr" typeface="Times New Roman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Times New Roman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rup PPT template">
      <a:dk1>
        <a:srgbClr val="2C2C2D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88438B"/>
      </a:accent2>
      <a:accent3>
        <a:srgbClr val="054CA1"/>
      </a:accent3>
      <a:accent4>
        <a:srgbClr val="4D9EA9"/>
      </a:accent4>
      <a:accent5>
        <a:srgbClr val="D6488E"/>
      </a:accent5>
      <a:accent6>
        <a:srgbClr val="428B35"/>
      </a:accent6>
      <a:hlink>
        <a:srgbClr val="606062"/>
      </a:hlink>
      <a:folHlink>
        <a:srgbClr val="C9C9CA"/>
      </a:folHlink>
    </a:clrScheme>
    <a:fontScheme name="Custom 8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PpStyles><![CDATA[{"Styles":[{"Base64Png":"data:image/png;base64,iVBORw0KGgoAAAANSUhEUgAAAK0AAAAbCAYAAAAOPA8rAAAAAXNSR0IArs4c6QAAAARnQU1BAACxjwv8YQUAAAAJcEhZcwAAFiUAABYlAUlSJPAAAAVTSURBVHhe7ZtBUuswDIa5IPfgEByBE3AB9uxZs2XLkiU7btCXX1iav65kK3Gaprx+M5rWiRLLsiwrKdzduHHjP+fn5+fw8vJymL5CXDI6N64PndBZ8vT0dHh+fj68v78fEBjTsc34+vqSvqevLEdkdK4F+Bj+nr6aoP329jZ7TOqXh4cHu9f9/b0c+/j4mH2/i/L9/X14fHy0gUA+Pz8POI7zDAYOR7I+stlWwYsJY6cXOSKjs3fge2cMR4KAywabBj4+Mbe/R3/70QWOOd06CQ1RjGXpgsHDcdNX+fSC/BxkbF0ynqVQX6sAP6pfM9ILXE0wJXBdNHBLv1eFGF4kRQlUkY0HbP1KyyejMwx2nuljtT40wyLI6oBEotCsyRIljFJGNHUAz2N5DrgazHBpJWHHLKm1FmJ9SssnozMMbePDlCCVEuz3iM/r66v2KVIy5QlV2ddD9K4t284ZoMFbcZnALbA+peWT0RlCg6zIMAi+7MLXLR3SCDTTKfPUwnSldSWMGD1y7RIy/WV0FuPUnsPMWfR4KJ4+ev3b+dZi4MRTsvPVYIZLK8mWDz1Epr+MziIQMFXArt5HEuk7yrScjSFRXUt1uf9gh4jXOgifG9aBPcxwaSXh+iqorew8iUdWD6ylI2CiYDsHIh54vNqyDgRPWk/qKyP9BX4/ycYYH7/yUnTcrt1VYWyyk5TMNqWoajrXIaDWwzGPsoC7ehOr6GCXgO8hZYLlGC9EJJbGk7fpSWtD+InfzY6F+qENUo4JugjdwHcm5Eh2kHHZni61MxKvSli/RUZvFR1kmKiO5Iwabb8TpiOtDdEtPVMH08/ZJsiqejyMPS0JIsl0fmbMFs06NTiOAfI2iu/JBWfXSCsmozeso+87oyzFmQwSjJF1NkXjKZqrGme3E+m9Xju5wJFL4tnTFEx84lWKwte2yOgN6VS1XgvTC0o4Oy+tjdAAjGrZiGrcJn8i00orAAOH0zRTQeC8Rt2nmL60YjJ6QzredpmUmta5s9EqayIwP1q/c+mj4j6ElWgOJbnFnhO2JwUCmEuF1gPBhOlJKyajN6RTsqZ7biZr3ScNAg4+TyQJA/OCa3i34NdcKu5uUjnLxFXeHrYpTb3lNJzJei0yeqM6rXNzWOs+KTTxdZLDEVpKIGjrUo7/6EnFjUV0rKUCPneQYRUzXFozqEsFOXiK6UgrJqM3qmPnyqJbit1HWmdEg29OwPIPP1GcIcnUgTunj0vDhs9CMwCkOMDDdKQVk9Eb1bFzvafnDnYfaZ2JJQELuHZvlRPlnMlOdv4UbPgsOGiLePTOKxm9IR1+KM480OiPEKXJ2H2kdQaWBiyoMmiT5BzujsUG84AbQWA60orJ6A3p1G8PetkW47tE0I4EbGGufXP1L85ig7mm5Z8ImRmrPqM3pFN+bjaBba3tE+eDwOb7rAoWFvqNfhpnENTeoirHRJLv00X3z5cHmg0gJTBdOLC9zAGnsg6k4WjWi2jq8ISqIKNyn7ATO0djXHz9amjAthYSwHnd5bxFxXNT9EK4rvXmZ3eUiWJJwe/6ek6udTmDwKEIDnYcBMcGtuWmDvoqwdiVaBI58DVo8Om+qE/iLaaMRAtcS6He/GjCKPr7BgOpHQXH41WQ5wgcx/lSu4pgwC2HKNGEUMACO47XZ/UrKc0sKl4GyegA9Mnj8KSVdep+IJkM6ZGxJZLeItE/boJtsJnnFclD5yUq7faEGLpEMEg4Cg6YO0G69U1fZZKcgGr9W7pcF4jinVNxwSLkBQW7YENmbLBfx4NFFmW8HnqPJZLZzjEWjKlOHGgjWI/tvrv7B0hjottNBcgrAAAAAElFTkSuQmCC","Name":"Bullet 28","Paragraph":{"Font":{"Name":"Times New Roman","NameFarEast":"+mn-ea","NameComplexScript":"+mn-cs","Size":28.0,"Bold":false,"Italic":false,"Underline":false,"Color":"Black","SmallCaps":false,"AllCaps":false},"Alignment":0,"IndentBefore":28.3464565,"FirstLineIndent":-28.3464565,"ParagraphSpacing":{"Before":0.0,"After":9.0,"LineSpacing":1.0,"MeasureInLines":true}},"List":{"Visible":true,"BulletType":1,"StartValue":1,"IndentLevel":1,"Character":8226,"CharacterFont":"Arial","BulletStyle":0,"BulletSize":1.0,"BulletColor":"Black"}},{"Base64Png":"data:image/png;base64,iVBORw0KGgoAAAANSUhEUgAAAPMAAAAbCAYAAACp4bnQAAAAAXNSR0IArs4c6QAAAARnQU1BAACxjwv8YQUAAAAJcEhZcwAAFiUAABYlAUlSJPAAAAb4SURBVHhe7Zo/UvQ8DMa5IPfgEByBE3ABenpqWlpKSjpuwJtHn6V51kiOHDvZ3fn2N6NZnCj+I0uynXB348aNGzcKPz8/vy8vL7/Ln5AbFRn73Gz4P0Qn/fHxUSde5Onp6ff19fX38/NTnOHr60vv7QbaeH5+tj4U2Yu6nZTALujj+/v7L2y3XDuMjH0OtuHuwM6w+fKnCcpvb2/d41LbPDw8WF339/dy7ePjo7u+iwLBuvzI4HgwcFKUedAku4GE4rS5K9/f338SGRIYruM+A2eAc7E+EuFRQQ0nXrNPRucagP0D/zNBIGaDUBMCfnWBAmhHkx/m9egEPQXdghXHDNGAJ9mVYszD2gNb2oRDwJmWP+XXC/49yPT1SBtSW9OALdW2GVkLaE2+JaBdNKBLu9cDVpjlR4SzVASdvVZ1J3F0e6C7zRLAIgc7gbUrJZ+MzjDYqSw/U9vQFRnBVwcq/FVXWZYomZbteFMH8FwWf78OqjNVCsqUR9DdvwlsapOdZcs5biPWppR8MjrD0FZ4CiV45Tjz3xWfesdYfPoP1RFqDdG7ttW5Z4ACGe8Iuvs3gU1t8pa2OPYRWJtS8snoDKGBV2QKCMpsUuRFqRGAplPmqoXpSulKsE5nDUdb8yOw/knpGEbaHHl2C5n2Mjqbcc61U+hJiHxcLOJh91u+zkl57T3SRVG/Jcy+EVw4apDcv6PY1OaRL5uITHsZnU0giKpAnt5GB9J+tDJXR8rw3Exn/554OD98zlMZOPT/qWsRj6we+KMDA/P5p/7EMAGrW0pJ+OwWnNvsPolHVg/M0hFgW/SdAxT29c6tdXB40nprvAPSZmD7P6s3xuj5jY794L7PwcmscubbEiDV2Sl83kkiESc6LQea+OaR601Rjzuy3d72CVjVwa4CCRJSnF6ucYKCTzTeApuelA6G30AXG7s4n1d1jIL6V5QQLh7nzGOC7KST2wHX0SKjZzroC4ysDgVnq4M7e+5fgetcpXaQRFJh/RYZvSk6mP/ojMo2Ln7iYTpSOhjdGmfO2dXnVRH4ll6f5EPnA4FRthWudK56/GyLjJ7pRJ8o6skpZ9cRrK4okeE6Jp2TIP5OOoI9I6WYjN6wjs57tKLxqgcJxsg6h6PvfrILj7NDEln7DHZVYJDRKo3rycHycy0yehmdkxd5vG3aiNWVFQRERxLhZ1tk9IZ0ivO79ypML3jDa/eldCAamL1b42rsJle/Mtd4ZwuVC9xGnryBLCvNCFaXlALgDHAk3tHwMaCB6UspJqM3pONtOZNS07q3K1hkMttrBnOk7wjqoxpkgg9dFt6ZVGUloFm3RUYvo+Nl2RG660H7vKOJtqwF05NSTEZvSKessu69TmbV0wX8E3ZPJFBDd5+8w+DFQCXYgVw3cFTexqqUAPJgvRYZvYyO0qPbYlM9dUJpOBjrtcjojeq07vUwq540ZTvc9S1Yt+QI5vpYhC8QnJAhdUCf3ByUs1JvyRpnFNZrkdHL6Cg9ui0211NvueXiX0xHSjEZvVEdu9dIzhmsHintjAZlTyCX4BWJzsVIwHVA97Rxbro6Wm3LomfX7isZvYyOInq95yeHnjZP0NUCUpzCw3SkFJPRG9Wxe4Nvcq0eKe3IlkAGvBi1tuXlnsk1bbe7/jmk6LJ4rN1XMnoZHUX0Gitilp42T+BgLuKxdl/J6A3p8PEpkwSxugXObfVIaSe2BjKoVtwmyXm8OHq/IQMZYGPy1QBr9Wb0Mjon59UJ2yKrS0odsBNckH1CnfrotLY6Y3znCuaRQC709rFX/+y0toMRMsAoCXRkwIxeRsc+pU3YYoNUmx58Zo6+d5/BPqFOvdNC31pbUNwPAp7rmQ58DW1ndpEIdi/h8BEx+T8BontV22xIdnXW7AiJDMIO7WVRPMc6kIZxWS9EA6TnyNAg1WYN26b0x+UM9mnqsJOrYAXmNtFPJMrGuPj5qWggt5IMwH3dGXkJh+en6IXwudmbo0vFOr0W0BigBk1rgPzNDvocYDAinIKNBcG1te1b1Gbp9xSjFwdmSVGPueV4e9lHSj5NHZ7XNYlszAlBAwm/JSltxks0GYmSn/rK2hxpMs0ucpeCdFoFg4RD8UBhGEwi7kEyQRNNAjkqsOt4aeV9GkFf2NGgp8+jXyjj/owVGfXW/YZDol+ec+A67mNMS1EETtByEmWGfcrqYlLKJ2R0ANrkcXjSmve6HQjmJWMLj0x/IllLIHokQ//Qb55b+JHOzYR/Cz4cMzicBYOD49SGhIEiR4jQ7dHyp9TnPC+ZL8qiDBxJA3cpisDougoMYnX2Cvqgtul13EH7yHOBKN49FRfYkxMN+oU+ZMaG/ut4MFeZeY3gee6VzGKD8WBcdVJFGUF82ve7u3+EAGTgkfE9JQAAAABJRU5ErkJggg==","Name":"Sub Bullet 28","Paragraph":{"Font":{"Name":"Times New Roman","NameFarEast":"+mn-ea","NameComplexScript":"+mn-cs","Size":28.0,"Bold":false,"Italic":false,"Underline":false,"Color":"Black","SmallCaps":false,"AllCaps":false},"Alignment":0,"IndentBefore":56.6929131,"FirstLineIndent":-28.3464565,"ParagraphSpacing":{"Before":0.0,"After":9.0,"LineSpacing":1.0,"MeasureInLines":true}},"List":{"Visible":true,"BulletType":1,"StartValue":1,"IndentLevel":2,"Character":8211,"CharacterFont":"Times New Roman","BulletStyle":0,"BulletSize":1.0,"BulletColor":"Black"}},{"Base64Png":"data:image/png;base64,iVBORw0KGgoAAAANSUhEUgAAAM8AAAAjCAYAAAAzB16mAAAAAXNSR0IArs4c6QAAAARnQU1BAACxjwv8YQUAAAAJcEhZcwAAFiUAABYlAUlSJPAAAAd/SURBVHhe7Zk7shQ9DIXvBu8+WARLYAVsgJycmJSUkJCMHdx/jtBxndbIsvsxFP/gr0rV427Z7Yceds/LYrFYNL58+fJ2u7z5dbF4KGZsmXz69AnX03z+/Pmu7SBX8qh2F38ZX79+ffvw4YOut5WPBM4fP368ffz48e3du3etrdfXV7v37du3ur3v37+/vX//vlWk/Pr1q644ATpxuzTBAH/+/Hm63YyVeZ4f2I4aeSawuaHRO3RAXOEHv+/+fg+c5/bTfKP0BTfojZw1Qh/ARq5wyMW/CWw0BuNKRg7EhOEOlEIH8veWmCJlpkJFJ0IsFoegPcHYo2MgazCLqPR2OdylQHo6QJPK6ChjStqJo9kH+8jbJRvQYrEb7mJw1vl9JyeesT1z3BGOKSNMb5RMTImGDzmafZjukq3bYrEb2NNsIKftQQr7bToTR4mma6UOTeFM9vHO8GAHWltWWix2IrY0RIO/S0Z7Xtk3bRni2aoLFTeH/T0dB9xPSqdaW1ZaLB6P2Vsv82h2gvTOPb5NNBl9gKCioQf+UUXFO6z6rR0rFeA9GJi0YR6PvewoveK5H+q6ej0dODrHi3df9T9XhP8p6PhQ1s+kFey/rg1+455H3BLWV6Nin24/TTDfcb2TaL6RLHpndaoofzH2Ph/XHbFvmI9sDbhOvhMrYWPGkezDOsH4WjtW6uB1rKN0FAySA8A1ixBx8V029HTQnhqiyihN7wXjwhjUMDWyhTm7g4dh6HF+cNVDcmUsnF+RzfujxP6gjXDQ7r5PQR2MG/X91kPRL2QxCCjZH/h+z6C9zIwRsJGGGlbVEcLJDUbe2rBSArd6LhvUibOB4J2JA2zIdOg4+gUHC0xnhYy+7szCeckMiIsE6b2Phq+Lq6gT+Ls2ZOPHvOI++xQdERIzhRomZCaTIGjM2M5VcC58vCVJQLHgzft7MiUbaKjhjjrji5CluNaGlRLUYO2G4FHWxPXuiIuKexFtB5L009Ax93T2QOeIkZxo4MjmmMbQGzvxvppkTjY7/uhAXq+h/R3ND+rOGPGVMEjMZjpdb5W9gZMVN6hhVx2ityZRptW3Us5IZ/QcXKITjQz3jqJO3TvXMOiIbOD8j7YPsZ1o9I7qdNE1z4xo1ibgaHui91noCLNbLZKsgcmpzANmIg0NrhNlWn0rJfAdRWeHbdy4SgfM6pWEKN6lN36NisXcNBh1IZ0tXntupQ7a72zN2V9IL6MC9KfjxA8BTr030yHAYfsK0S00ZZRdCSvcMYo0vcV3Wl0r7QBRz/fwM21cpQNm9UpC33fjC2cy4zxq9P7uSHtupQ6jbBizc+YgyLR7M8AZ8C7YqWf7KRCcUEfnittklc5cbqDyHRppMk8U58poda00AIPnFhDXmfOMc5UOmNUbcaodDVozn7OT/XukehYpdblGkCz7wJhnP8GfhfaZHBm6cK4wx9H50W+de8jIgaiYoo1p9mEnivTd6lmpAwbAtJlsOWbauEoHzOqNaO0c3L60+tXZgowyxo3qWaTUrbIPfu/dPh2F9rfHcbTvvYyOoB0dqHoHlVJ6kYZbkyJdtnpWSkCn0FFIx0iGbdy4SgfM6o1o7exZXKHVn/n6o87jCx9pz61UU7Vj9GwCfZ3ZZp7liOMA7Xe1zYu7nir7UCklizRcrMGhSuvdoQteTELTsVLOVTpgVq+EgQUys//HYukCaf3OB4ANOped97XnVqoxvWpto03gHvgTHwqOOg4IGaVEjywuKeVDECMNy4MBtDpWCqiB2I2cP6kDZvVKdL4gVZQD0Fejn/gAsMHPGCadNWnPrdRBI+4o48WPGnDgQTA9zRnHcVqfrTRmqD9sLIk0M3tb1c8YPQd/UgfM6pVoJoBUDkCDVYOI8+3tdaGzFVut1paVOtA4IaMMomPEe+H8J4x6CAIM3jP7ASWbcw3YkxnSdKv1Y4MlMZpO7G1VP6M9zyZdF9Klx1U6YFZviEZmCIKNLjwWD2PE/czoNfuMIroHsipbtLaqLMg+z2wVgY6xcNzT0HFGGRzPud3K5kJtamS/moUz+9xEuJEnamMuXbRdSNY2v7BBMDGMrngPFiUaH56jHXdiRfV6zOiAWb0hGIcb1FB60VQjZW+xaSzJvCitnd4ZjIZVRdmIZp9Zh9uLzsEe6dkzk8DIGWl/6bzSSG8/TTCpVWOgbNCJ7UJQjm17ORUaCiMqJQ6YhkPJDGxGB8zq7QF9jWNQwXjSqCZokMFvGgWu7POE4bY28M641mxnj+MQGnfPWI8ymrtK3P666DYXY9e+I5BxTNm82oMJuYORRide0LojMdCeRpa4qDAsDPD20xw2LFCrlwjJnlGU7DnlNFggHSd+Y2FmDQ7zhLnhXEB2ttHqoYC5VMOEsY2cuAe2RyNjPYKOda/MjAV2hnnQdYHsXZvF86MGcikwwKOOt1j8H3iY83gGWyyeloc4DzJOdf5dLJ6BhzgPzged8+9i8TRc7jz4iPGIDwWLxd/GKefhp104C5wGX6Lwe2WdxVPD/3AoXt7Lpg3I+sK2eHbujF5kGjgK/3eJ/8X9G7y8/Ae0FB4UYBvzkAAAAABJRU5ErkJggg==","Name":"Main copy 28","Paragraph":{"Font":{"Name":"Times New Roman","NameFarEast":"+mn-ea","NameComplexScript":"+mn-cs","Size":28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QgAAAAjCAYAAABo6pS+AAAAAXNSR0IArs4c6QAAAARnQU1BAACxjwv8YQUAAAAJcEhZcwAAFiUAABYlAUlSJPAAAAmTSURBVHhe7Zq7ji1XEYbPkzjmuZz5FYjInRATOCRwRkCERIaIEJHlyCKxnAASsgXGFzTwbdW/9Xd1rUv37n18zrA+qTTTtWrdq2qt7pk3i8Vi8X/Fv//wx5evPvjZCz9DtVg8nf98/c3Lv37z25vvhep1wIRawoTD7CG+/d3vy/YlYXYJz2p3saj48cuvXv7560+f5s/f/enPL9/86pNN+zyfOQA11n/8/Bf3tv7+4Uc33feffd5v74cv/vLy9ce/3AwEITOGyWkYhLfJBH/869+eEsDrBrF4mxAzHnBIFD0E8ZHbzUJcDQM7UJLhJ7Ee6ls/SnDMpRvvGPsAkEcDjQnkNq9IOovFu0KOm1CfhvbyodqTUZLQwU9yCNUOJQn6DVWNdzxVYUCVBaNosXg1XOnfihkCOgc/p79uAy4klTDZoBt1zwY8yXU/LcjIB3H2FsE7T24LieLF4tVwlX/rxs23h1CV5O963ACiaIN/NghVE9l1LwUyUnAPK3TQtSW/ZkTxYvFquMq/iZnZA1nxhbRi1Mc1erV321DtcYNHbhEMhnpcl3hWO8jNYLF4RVzl34qXGfwQb/Xr5b0YVrwi3DpCvUdG/O4n/5GBg959NCi1g9wMFotXxE/l3+qzdYPwWwbS+g7BK41suh89ZRSPm4+M3YoJBuztqA3XtaAfJqY2ELIa712jaxLlo39YadmQzDRf+r7q/0Ay+nu0z49n//NTD43f94bf0dF2mDVRfXcqjUntsd55v/OJlaU6oao6vZNshmr/9MycWn5a+RW35NH7vsj7xs+f+gBUn4wrVBvy+jPmys80J9YjVDVqKB5P3SJUh00L1fQCaqMZKI6Ajkn6plRZUJvX66dlQ3sebC7d69YJmBdzcCf27O1rVqGPU9hpffjpH616zqL1laD3/rPk8dCGf/hCWv051Lnt3f/qh+owrf3L45FesD7YIOo/rxn73/vKL1s/pLQWuf9bhbeA/+WhlRTB5ylBF8X3W8bMPu4SBHjw9AYitGC+4KqPhGoH2bhl44mqmgh95iCPojuVjZKDnyJsvBISMnvCjLivSxEk7vit/hTcvrmOBzp9hfpONX/WFX0rcJB84rtjVuUVJMYZ3+nB2PP4WTe1q3HnpMZeUi8eN/i6YxfqDVr31jzzmEL9dLTfrbk5+WBA2JPR3Haocjze8OAcDQZHwy5fVVQfCdUOD8pQ3cFxVdbayOy4od7g7SB5nMLn3LI5ghwxO6/w5FitsZyhNXfBWNVOlUhm55+ThE5N4eMdrQ91Z5x4hjz+6rBwtB6t5DRKdlzH0ffG776ChPrpMCb6qw6cijxOyaEDUJXi8Y4Hb29Aykh5Q1QXCdWOkc2oHK6yyY4Y6lO4E7a+MyixtvrT+o8CIreTAxu8PFQlvueVE836BEE3fUJNoD6Ran7C1yJUJd5evnkpCHtBdKWvzKJgH/lDJvuHZHp/VCEe78ycGFqoKtuqLhKqHeqjNdiZNq6ygVm7EX4ah6qkNX/P/K21ceTUSHWLUBkSqhIfd7XnGi/SuhkB4+kF8lHUJxKqkupaPSNRfbPuJPlQl1T1nwnJuYqzHsyBBIj4q5VkdBO8IeN43DA6MVoODqqHhGoasjeTmmnjKhuYtRvhYw/VIXRNRmYShAd2PhFBZUioSvJpE+o7+eSskgA3pqOn3AjvM1Qlj667J5hQNZHd2b6OwHoSi6Ok5ZDsqOP+oNdWl8pfNsgwHjf4iVFlGyWQeNygeq3yDJPXBvHTr+m9Nq6ygVm7EY+244l55k+hfvJVffbKMiNbDyJ+D/UdnHlmzEcYjUnM2rXwm1iomjza1yyKQfY4VEPkD/hRTuLsjfsX0k0SMorHHd6Y3yI0iMpJQHWQUJUwAV1/8vV4po2rbGDWboS3c+aq7fWrm1tmdPL3yjIj294tgt+PXoNn8P5CVeJ2M+uW8fqhanLE9iyKsSPJwfendfvk8M1JotmHDOJxR+vE0HWude1RHSRUOxgUA0WqDZ1p4yobmLUb4e0c2Vzh9We+OHuCYC1DfcfbC1WTXjui5ROMdeaV6CjqCwlVidvNrFvG648Su9uG6lLOJAfwvem9kuQbevMWIYN43FGdGHLI3kcOrxOqDe7UrUUYtQFX2cCs3QglT2TmfZzN8g3y+tVHx4yvZdWfypBQNZFdb2+zT4T68o+Touqrwl8RZm4yjNXX3U/V0WuS7JBQXcbZ5AA+h1A18U8ITfuZxvKJoefeBGSPhGqDB0GodozagKtsYNZuhK8X0svkgL0H9uijYwZnln21JypDQlXip8roBM4fUklSvaTyCOoHCVVJXvfRHBi3r6/PibZCXeL9hOoSHkkOcHRcQ/uZxvKJgYwytNuGasOoHN6mDczajfATHekFuYLSHSKvN+1FUYkSSuu1wNsKVYmcExndBHyO9EuCO+vUI9QPEqoST5QI4+olZ8o9ifC71++tgduF6mFISoxp5iMva135lR+8oz0E2TZ9VAbx2CRn59G7ptuGaoOXV47lzoqEesdVNjBrN4OfRggJ1TeezWOO6KvA9lvE6GTW1bp1YqodpBcwGvPMaw34HKs5XIX6QELVxANEgq96sPTWHZ3qtYImJ5LRDXEGJYdRW5Tr1aDab4+bUYzSlmyrGNycVKNs440hoS7xdpGqbf3lArktTJyS9IPj5QCjnHby1c9tQrVjxgZm7WZgHu5sPWmdGO7src2Ws/SuxGoDaX0TkWM1T5ICv0XMJpUzqA8kVE2OrHsVFPkWkhM76519ExskTA5TJbUZacWsDvNRwtE8St9RIKozHKfXGHQbDHK7CM+5bZ7dxkXBoJNRkies4JBUQTRjA7N2R2CseQ4uzKfM3IYnUn6XU/BTYx4Fp+oj9Jn3Wu0cSQ5Czt1y1kc5sy+jdUd6665kWYnWyHU3/x68BlbMjLMl9BnNlPhrJ2vm+0PC077tfMc76UmYb9CJ4c4lcv2eRJVbe549s+OyUUyQMpKST1J1KgmTKRuoyiVh8hBskM+T39mY2aBinVgbrcXRNlQH4Zm1dMfE2UaJqgXX3JGznsXHnSVMujA2X3fmzNwr/81gg63WnLoeTOiyTx7F9/OozOyX5uBrgBz1v8Urx50jVJeBA55NLovF4h3gmQmCkzV+XSwW7yPPShDcHLhBxONisXgfeVaC4F125n1+sVi8wzwjQfDh9FkfJxeLxVvk0QTBF2/q6s95fP2+/b5uD4vF+82Z/yPIeH3J+svFYvGeUwW2JEymIBnob/b5f1UWr4U3b/4LB+sgNDPXdIEAAAAASUVORK5CYII=","Name":"Main copy red 28","Paragraph":{"Font":{"Name":"Times New Roman","NameFarEast":"+mn-ea","NameComplexScript":"+mn-cs","Size":28.0,"Bold":fals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JoAAAAaCAYAAABPT0XPAAAAAXNSR0IArs4c6QAAAARnQU1BAACxjwv8YQUAAAAJcEhZcwAAFiUAABYlAUlSJPAAAATnSURBVGhD7VoLkuMqDJxz+UA5j0+Ty/gwXrVkIYElIDvOvnkTdxU1GTD6NgKcfN24cWMC+77t23Pd18ey49/Hc8ffgtH4jf8ASMqTErLQR/zLbVkoOZSsnYCE0Qd++AcA9q5kn7fXE2k0fsNAq3F/UKzwURrF7bHulPphvNq5y/LI5xGL6GFRAGId3YcQU/6TiKZg29m+mEij8U/HtnqCtQ18yGNGlUkWMj3ExegoViFXZOWL4Ezo8yFKb6L9LuzbykRZViEK94EsFfmoQh1jHjr3a1nLXMD41MwrExKBgCTrJtpvA6pPFhNUK/xBWyjx3OkgxSceK1WShEsPwQT2ibStj5tovwhceTwRGvidriIMwYpTzJmweFkntc5B7qddBhQ30d6HrGrZuS7ZVqOYV8zlVl8IMmCevToQZuPyoK8S0HBzQTeex7N2scCYnQs8IPd0+yX5+fPvI1pkS/dWRdhwQG7imdm+PSVekI9knvVRLlySMV7nSpr3y295aK/6rPC6WhlKwJxoNrciqU9GaRzQnHBQ5gOygnTHoZIJpwHBNZm2XSWvv8m2K8XssJJcBZc8Rp/Hu4imld6TBCTCkLdPUex0RESf3MLOc+r4QQ8tRPdKgeOk485vkanz4uOM2H628RWUuKWH/fOYopszHixBsdZ7n+K33TaJtrLODpfS2xia9Zus8wp6B9HKnCZIvQBK8uPkZltNK8/7DGTxNZ9ifYhXdEh/BRLzs/xvE03RbnHS6hKusEAEBvXIoWMBobSKHF2Mrp4Bkf6GaEqMUF5gY7EvDbzZ4AngE5IRo1SvbFG2sWKZMQFnofZGNl1GNAAPYruT5Fo7bXUXE63FTlt3bcf7iWZBmk9WlnSPiDA+IRnRsjiaX00/cjKI6wjsT+LLpURTMOGq7TRwivuvJZqc46D3OEhTlU31lIBfRTR9fp5ohUSdoEbb53eIBqhePxd6MlkzgL4RUbMqq/AxL7aALNG26GFBqpN1NdE8sf0hvKvHOXUt0eaeB2aIFvn8XaJZXGRM5M0vkBYsb0AyIFo0HmEMWXgnQEAW/KuJliXs3xJtruz794qjFQ4Un53Ml4iWyFbd8G2WKBFkbkycFr18ADbu5ElnfxVYQOrnegpfJVqPEF09AyK9SjSgECcLJMfD/DJfcx1aBfz4DNF03gwR8R1l9lwPHN8BybbmVZfGKNJXKh45Kz2EksSZ1dg8YwQIyFGCf05WVHqvIFrk9Gg8gvcLOqtftFAEooT2qlohVBs/7U/nqe05CSoZnecyjEjG/tJxJs1J6lMjswoq7e/6+zMZJVIQYUTg2RgjTJ1EMe6QGYxZYEAqG7M5pIuMQB/02++dhGi4HPhxGaMWJGs0ngELxcjWtJAUNWnUPlxsuD+IXxuL+lxKJOOxuKp6lEXtK8gE6gXVazERVa/++sP8CWyGMr0MbAgKsbdSDvK5n5EAbYBK4wRYBakalkTimBKR5bpbrnzdA80+iUJCX6naBlWjcfo7hN1+j7lBLDxgJ7+O8bHpzPF+IVlcKXUeJWv6x4eHr7N+AThjzpGMWofAzB/n76zNN/4haqJZZX8VTLTO9nfjw3EZ0bDNd6rOjQ/HVUSLDus3bhRcQTS+7LxwybnxgbCv1tDkkiMjOc634fGt9MaHoncjHr2i8Df3/8cN7+vrD4VtmI39R4ItAAAAAElFTkSuQmCC","Name":"Small copy 20","Paragraph":{"Font":{"Name":"Times New Roman","NameFarEast":"+mn-ea","NameComplexScript":"+mn-cs","Size":20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MMAAAAaCAYAAAAKTuhNAAAAAXNSR0IArs4c6QAAAARnQU1BAACxjwv8YQUAAAAJcEhZcwAAFiUAABYlAUlSJPAAAAYTSURBVHhe7Vo7ciMhEPVJdtO9i8M9iiMfRYFv4tqjeDMHChw4UaCA5TV0T8N0A2ONVPIWr4pkGKA/7zUD0sPExMR/ghD+hvPrS/h8+h3ef/wKH68h5C5Cr3/itghvf8Pp8Bw+Hn+F95/P4RTuNB8gzimS5vgzGhqJQ+3xdyRQJFQ0OoBUb/djPOz9jPZpezXZe/0Tt0V4ewnHmA/OxVYxhLc/UUR6fMzt00s4DXCyHnt8jGt740LAy2kBkD8/zpMsi9+TGBhkeya8RfZe/8RtcT5kUm4Qg4yxGnHWnye8PqeC+PQnFfVc9E0+pwqaJvYmPT2lRacYJi4FyJlIPCYG2lFi/o6HRGZ6BkJrgThz8dj3xxcZCwjn63EyoGFcItQUw8Tl2CoGVHEvbzJXbMfD8kXDoCLu9MluE3eM/Egb1yb7OR58phgmLsUWMVAF12StoL9qClJHLEXe5rW5CchDTNg4WNzbAZoxxfC9sHVn6MGr/r2zicmLQl00uDxEe8A4ubbM6sOBm68x0XDa5281vCuHcepbvgE1MO/qVivO779/PTFYtjRvIiLOMdnHKp6e7efXFC/Mj2Su1kMuVJJXucpN+6U/Heq+Gpw/rIf3UBg5Rzp3AOe2iEXnNqeIRfZlTzHoeNR+skh8MSxjCyFpwkijpPuiwGI6aZ8IbD7kUOA4CAgY7pazwPQNVa1msQPz5SAXBDC2zGuJgXdMTWQkl+xQ9jHETiUWPKObC2NMEb/YQKwPRS6KE/crv9Oc+XlMtLVbJ9vXNmrU638cYv5ijiQ/8dDJJAKBMZ/kEDZI5W3EAn16DMTEV5y7iCHHyDsgY52qj1G8U/OKOjlxqrXUrz+xaqItFWAdLNnCKkO9561qcg0xyJgqSK0AEkEdAnpbdj1fnTQvvmKfsx6Rtyo0FnRsVoTIYBtW+f1CLIoxe4gBvOit8xUxMOrPmWR4uV0zJFmWQS0Cc59BesyHapwfEZrrXEEMTF5zPsNGsc8N/GKDJqlOiEde2QW8wlHHiua0RVJjJDa0jkPcReTLehILh2BeYdgKtt2K225iAPAiPm3IKbyc2+qzZmcx1OCf78WOG4hBgmSs5cEjpoZFap0QTwxeHMWv+jly0okrox87RZhWU7FiP7f6sxUUcyfehd2XioGBAfLNazhwLTGk79a4bpyXvtnjbuWus7sYmGTjYhCiN4JqVcRLxABYxMM63lw1hmM3SFztjxfrPcSAOXqC93ZUhvZd4gVCW59AGpLIysm9xaDFpw+uzXVGE+r019j6PjAiBsvnS8WwxCX1pfnGRTwcu8HCMBK7lj8jIJ87QgCs4qNh2kqTd7YJz8m9xeCR6rZiGNs+9e8uvSoEiM9qzk1icObmteHbKFEY/dj1Kz0AGxGLS8XdQ/JvbFyLM8DSr+ZLD9vKFyer91oLtpy2EtxKTHOdncUACLm9QFI8Fr/En8YaXKl0/wh5eNyIWHDd6b1nYSQ2SyyivwOx6BWGr4qBONARwrn6KYBtsWIiO4cueEK0RkWxyAvI2NhXB3Nxek0oawvbQwyW071+C9ovrFn8kzcm3yJdiwRC+jp+Sgz2uGx7gzjFHFsJNhCbbizw24He7dT7TRJusJXmbAiB7XB548W9tqFwNn5vwlk9kH5FpAnXxohjlePJuDyn0SfJi00H16pCWF/+i57FgAO17ue5LEL1+j1AzBKXupnELYmtfzyj50b86liU56RIVEqYvTtpSOFpfNZZKGLTGNuOheGXmlf7VOQSLfrW+6wr+NlqjrjYFv7X6yIEI65YjA/QZyQOSteLQyDq77NAncTlXTi2VJuixaB4jrFYaF51e5X++pD+prAQLQlFV7W6oUL0+smRDuRWi8casdCAnXQVrGPTGKP9QrJox2GbQZTO3x0Y7OuwX17+YvN3iCoWZF8jFixmfh9xiIVPyBl9w6/T3ngA57IhIaC1xAyOK1tG4zpxQ5RisEk4AhKDUaEnJr4NdhMDPmMalXFi4u6xlxisw+PExLfCHmKgQ/CGi4GJibuE/M0kikHfoLWwutkZuG2amLhbtG66etej+kZu3orshYeHf3IE53/ctuTWAAAAAElFTkSuQmCC","Name":"Small copy red 20","Paragraph":{"Font":{"Name":"Times New Roman","NameFarEast":"+mn-ea","NameComplexScript":"+mn-cs","Size":20.0,"Bold":fals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J8AAAAUCAYAAACTbO/7AAAAAXNSR0IArs4c6QAAAARnQU1BAACxjwv8YQUAAAAJcEhZcwAAFiUAABYlAUlSJPAAAAPNSURBVGhD7Zo9ktswDIV9krjNXVzuUVztUVz4Jh4fxdttocKFGxcqGIKmpAeIIEFLzqwTvhnMZCXxB+BHEJKzaWr6MepPR3fdfbjvX78n839fD2fXO+fiY4t03099X0/L+uwP01y7w9cq83ul3OlznO/3/hzm69zZXbfx2vbT3VeK8yvkLkfXxbnm4u0u3ifBUbc/uvtF8e2+F9BJWykwDb7o/xvCh2unxZt8HACd2fbD3SSALCg52x0XZ8AGX/Q/wvcOcu7L4bpp8Z5tJA8atb3tMu1Yxz4oCFiPAUuRW6kGX/T/TeB7lGLTmg2WijeuB65tyIbasVsCQruvDUbSwJB99QdI0x7umvpSjkEbpcNdpjgcdjKOS0a17SkNMNUwN1+WsOf9XLvdY3fHx0bN+g9+fbkUfNqxO/eNQ1A1tvcLx7ZuVDZfapfJYCzD1SQpdHSYrAWApfCpZjze2bw1E3WUPAakdSIjYZGdNBHoUv+jVcBHG2P8N1qFbx30UQ1fYvPM4ZNHLmyW0F5JKqwhmm9E2eOmZITF8EXQ6Xp4Q4I5yP5SkvCxvmARsC8+5/g8ZQslu4/XBWT4gob+sWwRFuHRhjIXg7gGPm+WOLGxITOy0slbDXx4epjh00xLKnLBZgagDFoK38wBDJKhJmILJJ5Pjc8CJALB7ilju4uH1ENER/DQN++fZ55cTKrgM/hG0jYQKRd3q6rgi/CHmFjHDvUN1QwKiOgUBuEZ+GSbHBwpaWOQUveKR+hgMHbIirI+FDb2r4A0KLW5LPCZfEPwC2PL/qyqgQ/XlsXdWFIF9QQj7nRojEFYHb5EAKWqF8gKH4yN8x3KkLs/AdIAFODD8VeHrzD234RPlCjq3CxUrhUg0o/JfMrRisrFJg2APfv8e/Ch71b4sBGZDzK+woc6x5D55GS0GoNlEgFAanFyWnOBkmBkYLX4lzsN1oaPlBtbm2+NSgBr88omOBaUgrFOccGMb1cMPm+WN1RNSxeIAKBAaLuWBQ2u5/xjMSGYoM3YF9kL4MuNPV4XbWpUgi8VL4ptblMEFX/bJRPUssAJ074rSfiSJrKMpqcWiOaMmV6Y7OeZ+da0WRU+eYqBXZVPQzUqwUdiG0Babl2H/9XCdqgnmL6ma9/6HhlrcowyID2rBUjugjV/4YiXg3L3wm6Ub/SKj4+dCzGhePgg9ixbTtCQxv6lX7gwL4CPNJtv9MsCTknWPuZMzD/TNf1HWgO+piZVmBFDDR6zKDuOYy0WGjQ1rSVW8GuWq7uampYo/EKFNd9gse6y1tOv1WbzB3Lsi7ogNx8aAAAAAElFTkSuQmCC","Name":"Sub heading 16","Paragraph":{"Font":{"Name":"Arial","NameFarEast":"+mn-ea","NameComplexScript":"Arial","Size":16.0,"Bold":tru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KoAAAAUCAYAAAAdtqaHAAAAAXNSR0IArs4c6QAAAARnQU1BAACxjwv8YQUAAAAJcEhZcwAAFiUAABYlAUlSJPAAAASHSURBVGhD7VkLcoUgDPRcHsjzeBov42FoFkgMGDD4+n11Z5i2EEKyWQHt9ODBgz+KbZnDNM1h3QP9fPDrEPYtLPOE4sQ2L2vYqFjbsoQt/J+iPUL9HOykp3VdwkyamonM3N1FCHvY8hz8OS1bOS/sa5jzANUnDu4bTUDf9J5CRc6Lk8AHY6DdLUzzLILzCFX0Ni9hpR2SdVhgW2xBxgXfVKjI2fukP7iHpJ9rnvcVp9iFHbbbNSr/fNylsfcTqouYBy/DI1SvmCPSjoptdz1tufqOKnbK8SH01Oj2IP1830Dfjt+zzayuGF47hthnGzxgtZ32iTj1sbLQkQSTotF8+hnv6SvdUWf10J7i2+jKkPM148OVIo8jtrvXi/TOcMSKd4ZXuYjxK3u2pTeRsIgPalkHmCu1NbRxhSsRyrpe3yBXJ7vQHSGNnGHtRpGMLGKQgb5C1EQyF57nszi8doAQpxKDCDGk+2qfeClM/tJDZxEYBZbn6NPlFF/mhuPjfAHmkf1C1Aev1FQuPbAfroPUR+V4l4sWv/HBiHblCZrERH153giuhCocrmmDwO+x4RRvrSdkXBi3FrcKZxaTCVZiGLM7X1F4fiE8LpohjlYO1pqAGV8lSiCJoiy01deDxFDFnb5GHH5GuDDjd9YBfTVPXvSEqteHUCmEaHM83OfcBJicCIFhaqdivihUoO732EliardgmDtOj6TOWBKWX6iyI3F8lShbubXAfnv2o1x4+MXfchQXOXUEc4G+UNvHPsdlbTIF0v2IDGFMTSf4GUKtfXjseonJmBJJl6TO2F2hAu25/mJzbDUXGqNceOsA6BxijsYaXnRrYPDHsHKIaH3Ul91VBdta3CLjiiDu99j1i3PezbokdcZeEWqMEXHQXRAxyr1voNi92BijXHjrAHBeWB/zenFcoVsDzkHxx7ByiIAgdWEYFiGtxS0yWgSl/mNNj90R/DlWK+kuSZ2xV4QKxLfqi7f1HsRvXSSFUS68dQDEN76QNHThRV+oDTESjhgq7mJxKsIBUwDNAiUydFAtguJ6KohRuzpxjknP/wmhRr/q7zs4Cph860LBP8cwwoWXXwbzY42NoMczwON1XFYOEak45BBPfy4QCLOKJuLFk4AsYEe7SPF9MifIBLEt5vMnFIvIKztdRPl0w31kiL8ZrUICWmQp/hTvkVu5rvCjfFnFZDur4Zsl/XRBfBeN8lFr3eHiil8G+2kJzAvJo5O7aIxz4Pcjaw7fUfXHbLS584kqFhot20QySKzFp4ZMEPrEL9lzUAyvHQASyy8T5ZpSLBlHS/lhnHHcv1P8Il7VZvJb+0LxjsLnlgVk+dDNEkUL8FXUgjaRuhZXXDBG+GW0roMetHhoCV//EyLl0I7rSyAEXRTIa/fbgQe4RTJyfHWHuotRfuPJ8uKx/6fwn4Qad5FOccO2mafTd2CU3598qL4d6Vjqb/mA1+63g8UQ/3+uBIn8cKXqHbNfCS+/HH9q56vSW0K/lHCzSPLa/RWkO74uOOWT78AY/26M8ItrS7wn/mC8NqbpA7wV5FieOtTNAAAAAElFTkSuQmCC","Name":"Supporting copy 16","Paragraph":{"Font":{"Name":"Times New Roman","NameFarEast":"+mn-ea","NameComplexScript":"+mn-cs","Size":16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HEAAAAPCAYAAADTViBhAAAAAXNSR0IArs4c6QAAAARnQU1BAACxjwv8YQUAAAAJcEhZcwAAFiUAABYlAUlSJPAAAAKHSURBVFhH7VeLbQMhDM1cDMQ8THPLZBjqD2AbzKdtVDXRPQnlwMaY9wx3edz4EOR85Qg/+Oi2eOFvQ/WHYTN+43fI+ZlTAL5DgifLba/RlPtnCmCI4C4OPIYTZfwW8fUwInUisrjCf9XE5d8TEZGvSJO8CrnxWpAGvYhXygkGSldObHdDEmYiIq6IVRJMsBuvhyeiB9LjuyKyjY9wf51WW2sqeDvFpsEaz5QDPMerXiO87iwWx8EiKlVYbK0qle8pzNxu/mBTxEKSJXftwwVu5/Ge5Kr0udU4EbGugdsvQ4KViFWMkFK7u5lD3JCcUCEbbCX5ulhL0Agr601jwXWCpLF/id1i6L7M3aEnwubNtgAd7TvmLuvxTVVFG0m+4lluRyIiTzOflYhs08LZJBG8EdncIAr1y0YnMSr8WIp0t39GFIJEmxDBgloe9Hpe7kM+Kj4V80aYihMRlwWxElG/E/uEjcCritYbc4hATGP1JG36O6zI8nggIeAH9+Ktpe3cl9OI+3hFXgi0L2N5ySOYTBARZlNfbYJtMkcTL/16qpSfR8Qi1k40L94K/VoaNWeTG3jWV4Obu7KXoSIICKj+HuywEhHzqkWCwDySWo/gichjcwHYLqLpPm9sQpRDxDJW57/r71BJNx8zECPyYvwOVLlTLt0toufSTdWR762xgxcHUQvLNsVtW2zSjPrGFwm2c0OEainP8uVpm/44wtaE6PLQsXSLMF+P274UwQ7DvhV5IqRjKyKGgEU22jWeKR7lM2rQF7O2lfaN4vgxiAg476VLYAL80/kuOD31JMxE3LeBvoLKEI3pk/2OOBUR97rz+fcYriRonyIgPmLzRGrX319cd4/H4wuEfW4cYfIe5wAAAABJRU5ErkJggg==","Name":"Diagram copy 12","Paragraph":{"Font":{"Name":"Times New Roman","NameFarEast":"+mn-ea","NameComplexScript":"+mn-cs","Size":12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]}]]></PpStyles>
</file>

<file path=customXml/item3.xml><?xml version="1.0" encoding="utf-8"?>
<TemplafyFormConfiguration><![CDATA[{"formFields":[],"formDataEntries":[]}]]></TemplafyFormConfiguration>
</file>

<file path=customXml/item4.xml><?xml version="1.0" encoding="utf-8"?>
<TemplafySlideTemplateConfiguration><![CDATA[{"slideVersion":1,"isValidatorEnabled":false,"isLocked":false,"elementsMetadata":[],"slideId":"637595972118096191","enableDocumentContentUpdater":false,"version":"2.0"}]]></TemplafySlideTemplateConfiguration>
</file>

<file path=customXml/item5.xml><?xml version="1.0" encoding="utf-8"?>
<TemplafyTemplateConfiguration><![CDATA[{"elementsMetadata":[],"transformationConfigurations":[{"propertyName":"PPStyles","propertyValue":"","disableUpdates":false,"type":"customDocumentProperty"},{"colorTheme":"{{DataSources.ColorThemes[\"Arup\"].ColorTheme}}","originalColorThemeXml":"<a:clrScheme name=\"Brugerdefineret 4\" xmlns:a=\"http://schemas.openxmlformats.org/drawingml/2006/main\"><a:dk1><a:srgbClr val=\"000000\" /></a:dk1><a:lt1><a:srgbClr val=\"FFFFFF\" /></a:lt1><a:dk2><a:srgbClr val=\"E61E28\" /></a:dk2><a:lt2><a:srgbClr val=\"FFFFFF\" /></a:lt2><a:accent1><a:srgbClr val=\"E61E28\" /></a:accent1><a:accent2><a:srgbClr val=\"7D4196\" /></a:accent2><a:accent3><a:srgbClr val=\"005AAA\" /></a:accent3><a:accent4><a:srgbClr val=\"32A4A0\" /></a:accent4><a:accent5><a:srgbClr val=\"C83C96\" /></a:accent5><a:accent6><a:srgbClr val=\"4BA046\" /></a:accent6><a:hlink><a:srgbClr val=\"606062\" /></a:hlink><a:folHlink><a:srgbClr val=\"C9C9CA\" /></a:folHlink></a:clrScheme>","disableUpdates":false,"type":"colorTheme"}],"templateName":"Arup Blank","templateDescription":"","enableDocumentContentUpdater":false,"version":"2.0"}]]></Templafy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637895971891647405","enableDocumentContentUpdater":false,"version":"2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1,"isValidatorEnabled":false,"isLocked":false,"elementsMetadata":[],"slideId":"637895971891654921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6E803A3F-64DB-469E-A52C-A9461D2C1E41}">
  <ds:schemaRefs/>
</ds:datastoreItem>
</file>

<file path=customXml/itemProps2.xml><?xml version="1.0" encoding="utf-8"?>
<ds:datastoreItem xmlns:ds="http://schemas.openxmlformats.org/officeDocument/2006/customXml" ds:itemID="{B38A1309-93A8-4147-848C-9DBE227067B1}">
  <ds:schemaRefs/>
</ds:datastoreItem>
</file>

<file path=customXml/itemProps3.xml><?xml version="1.0" encoding="utf-8"?>
<ds:datastoreItem xmlns:ds="http://schemas.openxmlformats.org/officeDocument/2006/customXml" ds:itemID="{85C9654A-CB65-48CF-ADF0-1162351C4C97}">
  <ds:schemaRefs/>
</ds:datastoreItem>
</file>

<file path=customXml/itemProps4.xml><?xml version="1.0" encoding="utf-8"?>
<ds:datastoreItem xmlns:ds="http://schemas.openxmlformats.org/officeDocument/2006/customXml" ds:itemID="{F5A6AC88-5A03-4CBC-B83F-8A83D57514C4}">
  <ds:schemaRefs/>
</ds:datastoreItem>
</file>

<file path=customXml/itemProps5.xml><?xml version="1.0" encoding="utf-8"?>
<ds:datastoreItem xmlns:ds="http://schemas.openxmlformats.org/officeDocument/2006/customXml" ds:itemID="{CBB68CCC-1B51-492A-84E3-3500C75307DB}">
  <ds:schemaRefs/>
</ds:datastoreItem>
</file>

<file path=customXml/itemProps6.xml><?xml version="1.0" encoding="utf-8"?>
<ds:datastoreItem xmlns:ds="http://schemas.openxmlformats.org/officeDocument/2006/customXml" ds:itemID="{B351DCC6-C148-4C81-8758-90C2C2CDC51C}">
  <ds:schemaRefs/>
</ds:datastoreItem>
</file>

<file path=customXml/itemProps7.xml><?xml version="1.0" encoding="utf-8"?>
<ds:datastoreItem xmlns:ds="http://schemas.openxmlformats.org/officeDocument/2006/customXml" ds:itemID="{C87C8382-8249-4949-BF28-7DB601052577}">
  <ds:schemaRefs/>
</ds:datastoreItem>
</file>

<file path=customXml/itemProps8.xml><?xml version="1.0" encoding="utf-8"?>
<ds:datastoreItem xmlns:ds="http://schemas.openxmlformats.org/officeDocument/2006/customXml" ds:itemID="{86D4A0FB-6668-4389-96E8-B955FCE4B5AE}">
  <ds:schemaRefs/>
</ds:datastoreItem>
</file>

<file path=customXml/itemProps9.xml><?xml version="1.0" encoding="utf-8"?>
<ds:datastoreItem xmlns:ds="http://schemas.openxmlformats.org/officeDocument/2006/customXml" ds:itemID="{58D80CE7-E318-410F-9B3B-E85CA3A5767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Arup</vt:lpstr>
      <vt:lpstr>Blank</vt:lpstr>
      <vt:lpstr>Modelling Creep in Python</vt:lpstr>
      <vt:lpstr>Calibration</vt:lpstr>
      <vt:lpstr>Single unit step load</vt:lpstr>
      <vt:lpstr>Two unit step loads</vt:lpstr>
      <vt:lpstr>Three unit steps – 2 loads and 1 unload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2022-07-22T12:27:57Z</dcterms:created>
  <dcterms:modified xsi:type="dcterms:W3CDTF">2022-07-22T16:12:22Z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PStyles">
    <vt:lpwstr/>
  </property>
  <property fmtid="{D5CDD505-2E9C-101B-9397-08002B2CF9AE}" pid="3" name="TemplafyTimeStamp">
    <vt:lpwstr>2022-05-31T12:33:09</vt:lpwstr>
  </property>
  <property fmtid="{D5CDD505-2E9C-101B-9397-08002B2CF9AE}" pid="4" name="MSIP_Label_82fa3fd3-029b-403d-91b4-1dc930cb0e60_Enabled">
    <vt:lpwstr>true</vt:lpwstr>
  </property>
  <property fmtid="{D5CDD505-2E9C-101B-9397-08002B2CF9AE}" pid="5" name="MSIP_Label_82fa3fd3-029b-403d-91b4-1dc930cb0e60_SetDate">
    <vt:lpwstr>2021-08-04T13:45:08Z</vt:lpwstr>
  </property>
  <property fmtid="{D5CDD505-2E9C-101B-9397-08002B2CF9AE}" pid="6" name="MSIP_Label_82fa3fd3-029b-403d-91b4-1dc930cb0e60_Method">
    <vt:lpwstr>Standard</vt:lpwstr>
  </property>
  <property fmtid="{D5CDD505-2E9C-101B-9397-08002B2CF9AE}" pid="7" name="MSIP_Label_82fa3fd3-029b-403d-91b4-1dc930cb0e60_Name">
    <vt:lpwstr>82fa3fd3-029b-403d-91b4-1dc930cb0e60</vt:lpwstr>
  </property>
  <property fmtid="{D5CDD505-2E9C-101B-9397-08002B2CF9AE}" pid="8" name="MSIP_Label_82fa3fd3-029b-403d-91b4-1dc930cb0e60_SiteId">
    <vt:lpwstr>4ae48b41-0137-4599-8661-fc641fe77bea</vt:lpwstr>
  </property>
  <property fmtid="{D5CDD505-2E9C-101B-9397-08002B2CF9AE}" pid="9" name="MSIP_Label_82fa3fd3-029b-403d-91b4-1dc930cb0e60_ActionId">
    <vt:lpwstr>5c4d8e1a-2909-4e48-8a85-4c6583922be2</vt:lpwstr>
  </property>
  <property fmtid="{D5CDD505-2E9C-101B-9397-08002B2CF9AE}" pid="10" name="MSIP_Label_82fa3fd3-029b-403d-91b4-1dc930cb0e60_ContentBits">
    <vt:lpwstr>0</vt:lpwstr>
  </property>
  <property fmtid="{D5CDD505-2E9C-101B-9397-08002B2CF9AE}" pid="11" name="TemplafyTenantId">
    <vt:lpwstr>arup</vt:lpwstr>
  </property>
  <property fmtid="{D5CDD505-2E9C-101B-9397-08002B2CF9AE}" pid="12" name="TemplafyTemplateId">
    <vt:lpwstr>637895971889591648</vt:lpwstr>
  </property>
  <property fmtid="{D5CDD505-2E9C-101B-9397-08002B2CF9AE}" pid="13" name="TemplafyUserProfileId">
    <vt:lpwstr>637939873193271898</vt:lpwstr>
  </property>
  <property fmtid="{D5CDD505-2E9C-101B-9397-08002B2CF9AE}" pid="14" name="TemplafyLanguageCode">
    <vt:lpwstr>en-GB</vt:lpwstr>
  </property>
  <property fmtid="{D5CDD505-2E9C-101B-9397-08002B2CF9AE}" pid="15" name="TemplafyFromBlank">
    <vt:bool>true</vt:bool>
  </property>
</Properties>
</file>