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67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0" r:id="rId17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9D8"/>
    <a:srgbClr val="00519E"/>
    <a:srgbClr val="B1C91F"/>
    <a:srgbClr val="DCDEDE"/>
    <a:srgbClr val="3A6EB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3571" autoAdjust="0"/>
  </p:normalViewPr>
  <p:slideViewPr>
    <p:cSldViewPr>
      <p:cViewPr>
        <p:scale>
          <a:sx n="100" d="100"/>
          <a:sy n="100" d="100"/>
        </p:scale>
        <p:origin x="-78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08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.12.2010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DSP-Optimierung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Merkmalssätze und Bewertungsmetriken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MDA</a:t>
            </a:r>
          </a:p>
          <a:p>
            <a:r>
              <a:rPr lang="de-DE" dirty="0" smtClean="0"/>
              <a:t>SVM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67544" y="1628800"/>
            <a:ext cx="8208912" cy="2088232"/>
            <a:chOff x="467544" y="1628800"/>
            <a:chExt cx="8208912" cy="2088232"/>
          </a:xfrm>
        </p:grpSpPr>
        <p:cxnSp>
          <p:nvCxnSpPr>
            <p:cNvPr id="9" name="Gerade Verbindung 8"/>
            <p:cNvCxnSpPr/>
            <p:nvPr/>
          </p:nvCxnSpPr>
          <p:spPr bwMode="auto">
            <a:xfrm>
              <a:off x="467544" y="1628800"/>
              <a:ext cx="0" cy="20882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10"/>
            <p:cNvCxnSpPr/>
            <p:nvPr/>
          </p:nvCxnSpPr>
          <p:spPr bwMode="auto">
            <a:xfrm>
              <a:off x="467544" y="3717032"/>
              <a:ext cx="60486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Gerade Verbindung 12"/>
            <p:cNvCxnSpPr/>
            <p:nvPr/>
          </p:nvCxnSpPr>
          <p:spPr bwMode="auto">
            <a:xfrm flipV="1">
              <a:off x="6516216" y="2420888"/>
              <a:ext cx="0" cy="12961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6516216" y="2420888"/>
              <a:ext cx="21602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Gerade Verbindung 16"/>
            <p:cNvCxnSpPr/>
            <p:nvPr/>
          </p:nvCxnSpPr>
          <p:spPr bwMode="auto">
            <a:xfrm flipV="1">
              <a:off x="8676456" y="1628800"/>
              <a:ext cx="0" cy="792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 Verbindung 18"/>
            <p:cNvCxnSpPr/>
            <p:nvPr/>
          </p:nvCxnSpPr>
          <p:spPr bwMode="auto">
            <a:xfrm flipH="1">
              <a:off x="467544" y="1628800"/>
              <a:ext cx="82089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Gerade Verbindung 26"/>
          <p:cNvCxnSpPr/>
          <p:nvPr/>
        </p:nvCxnSpPr>
        <p:spPr bwMode="auto">
          <a:xfrm>
            <a:off x="6588224" y="2492896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588224" y="3212976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588224" y="2492896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676456" y="2492896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34"/>
          <p:cNvCxnSpPr/>
          <p:nvPr/>
        </p:nvCxnSpPr>
        <p:spPr bwMode="auto">
          <a:xfrm>
            <a:off x="6588224" y="328498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588224" y="3284984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588224" y="3717032"/>
            <a:ext cx="2088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676456" y="328498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8" name="Objekt 67"/>
          <p:cNvGraphicFramePr>
            <a:graphicFrameLocks noChangeAspect="1"/>
          </p:cNvGraphicFramePr>
          <p:nvPr/>
        </p:nvGraphicFramePr>
        <p:xfrm>
          <a:off x="467544" y="5373216"/>
          <a:ext cx="2016224" cy="825923"/>
        </p:xfrm>
        <a:graphic>
          <a:graphicData uri="http://schemas.openxmlformats.org/presentationml/2006/ole">
            <p:oleObj spid="_x0000_s1026" name="Formel" r:id="rId3" imgW="1054080" imgH="431640" progId="Equation.3">
              <p:embed/>
            </p:oleObj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/>
        </p:nvGraphicFramePr>
        <p:xfrm>
          <a:off x="3131840" y="5373216"/>
          <a:ext cx="2600325" cy="766763"/>
        </p:xfrm>
        <a:graphic>
          <a:graphicData uri="http://schemas.openxmlformats.org/presentationml/2006/ole">
            <p:oleObj spid="_x0000_s1027" name="Formel" r:id="rId4" imgW="927000" imgH="393480" progId="Equation.3">
              <p:embed/>
            </p:oleObj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/>
        </p:nvGraphicFramePr>
        <p:xfrm>
          <a:off x="6444208" y="5301208"/>
          <a:ext cx="1656184" cy="841667"/>
        </p:xfrm>
        <a:graphic>
          <a:graphicData uri="http://schemas.openxmlformats.org/presentationml/2006/ole">
            <p:oleObj spid="_x0000_s1029" name="Formel" r:id="rId5" imgW="774360" imgH="393480" progId="Equation.3">
              <p:embed/>
            </p:oleObj>
          </a:graphicData>
        </a:graphic>
      </p:graphicFrame>
      <p:sp>
        <p:nvSpPr>
          <p:cNvPr id="72" name="Textfeld 71"/>
          <p:cNvSpPr txBox="1"/>
          <p:nvPr/>
        </p:nvSpPr>
        <p:spPr>
          <a:xfrm>
            <a:off x="395536" y="472514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Extraktionsrate</a:t>
            </a:r>
            <a:endParaRPr lang="de-DE" dirty="0">
              <a:latin typeface="+mn-lt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716016" y="47971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</a:rPr>
              <a:t>Energie-</a:t>
            </a:r>
            <a:r>
              <a:rPr lang="de-DE" dirty="0" err="1" smtClean="0">
                <a:latin typeface="+mn-lt"/>
              </a:rPr>
              <a:t>Effizienzen</a:t>
            </a:r>
            <a:endParaRPr lang="de-DE" dirty="0">
              <a:latin typeface="+mn-lt"/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67544" y="4725144"/>
            <a:ext cx="216024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3131840" y="4725144"/>
            <a:ext cx="547260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(1)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(2)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(1)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(2)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ARM vs. DSP:</a:t>
            </a:r>
          </a:p>
          <a:p>
            <a:r>
              <a:rPr lang="de-DE" dirty="0" smtClean="0"/>
              <a:t>Merkmalsextraktion auf dem DSP schneller als auf ARM</a:t>
            </a:r>
          </a:p>
          <a:p>
            <a:r>
              <a:rPr lang="de-DE" dirty="0" smtClean="0"/>
              <a:t>Merkmalsextraktion auf DSP ist Energie-effizienter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ARM vs. Heterogenes System:</a:t>
            </a:r>
          </a:p>
          <a:p>
            <a:r>
              <a:rPr lang="de-DE" dirty="0" smtClean="0"/>
              <a:t>Kein generell bessere Architektur</a:t>
            </a:r>
          </a:p>
          <a:p>
            <a:r>
              <a:rPr lang="de-DE" dirty="0" smtClean="0"/>
              <a:t>Heterogenes System besitzt bessere Laufzeit</a:t>
            </a:r>
          </a:p>
          <a:p>
            <a:r>
              <a:rPr lang="de-DE" dirty="0" smtClean="0"/>
              <a:t>ARM ist Energie-effizienter</a:t>
            </a:r>
          </a:p>
          <a:p>
            <a:r>
              <a:rPr lang="de-DE" dirty="0" smtClean="0"/>
              <a:t>Architektur muss hinsichtlich des Ziels gewählt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</a:p>
          <a:p>
            <a:r>
              <a:rPr lang="de-DE" b="1" dirty="0" smtClean="0"/>
              <a:t>Musikklassifikation</a:t>
            </a:r>
          </a:p>
          <a:p>
            <a:r>
              <a:rPr lang="de-DE" b="1" dirty="0" smtClean="0"/>
              <a:t>Aufgabenstellung</a:t>
            </a:r>
          </a:p>
          <a:p>
            <a:r>
              <a:rPr lang="de-DE" b="1" dirty="0" err="1" smtClean="0"/>
              <a:t>DaVinci</a:t>
            </a:r>
            <a:r>
              <a:rPr lang="de-DE" b="1" dirty="0" smtClean="0"/>
              <a:t> Video Prozessor</a:t>
            </a:r>
          </a:p>
          <a:p>
            <a:r>
              <a:rPr lang="de-DE" b="1" dirty="0" smtClean="0"/>
              <a:t>Optimierung</a:t>
            </a:r>
          </a:p>
          <a:p>
            <a:r>
              <a:rPr lang="de-DE" b="1" dirty="0" smtClean="0"/>
              <a:t>Ergebnisse</a:t>
            </a:r>
          </a:p>
          <a:p>
            <a:r>
              <a:rPr lang="de-DE" b="1" smtClean="0"/>
              <a:t>Zusammenfassung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Mobile Endgeräte für das Abspielen von Musik sind sehr beliebt</a:t>
            </a:r>
          </a:p>
          <a:p>
            <a:r>
              <a:rPr lang="de-DE" dirty="0" smtClean="0"/>
              <a:t>Rechenkapazität lässt automatische Verwaltung der Musik-</a:t>
            </a:r>
          </a:p>
          <a:p>
            <a:pPr>
              <a:buNone/>
            </a:pPr>
            <a:r>
              <a:rPr lang="de-DE" dirty="0" smtClean="0"/>
              <a:t>	Datenbanken zu</a:t>
            </a:r>
          </a:p>
          <a:p>
            <a:pPr>
              <a:buNone/>
            </a:pPr>
            <a:r>
              <a:rPr lang="de-DE" b="1" u="sng" dirty="0" smtClean="0"/>
              <a:t>Idee:</a:t>
            </a:r>
          </a:p>
          <a:p>
            <a:pPr>
              <a:buNone/>
            </a:pPr>
            <a:r>
              <a:rPr lang="de-DE" dirty="0" smtClean="0"/>
              <a:t>Automatische Verwaltung mit inhaltsbasierter Musikklassifikation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Begrenzte Ressourcen auf den Geräten, z.B. Akkuleistung</a:t>
            </a:r>
          </a:p>
          <a:p>
            <a:r>
              <a:rPr lang="de-DE" dirty="0" smtClean="0"/>
              <a:t>Musikklassifikation ist sehr Rechenzeit-intensiv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Lösung:</a:t>
            </a:r>
          </a:p>
          <a:p>
            <a:pPr>
              <a:buNone/>
            </a:pPr>
            <a:r>
              <a:rPr lang="de-DE" dirty="0" smtClean="0"/>
              <a:t>Entwicklung von </a:t>
            </a:r>
            <a:r>
              <a:rPr lang="de-DE" dirty="0" err="1" smtClean="0"/>
              <a:t>Prozessorachitekturen</a:t>
            </a:r>
            <a:r>
              <a:rPr lang="de-DE" dirty="0" smtClean="0"/>
              <a:t>, die für diese Aufgabe spezialisiert sind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340768"/>
            <a:ext cx="2195736" cy="16468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1043608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691680" y="2276872"/>
            <a:ext cx="1440160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3131840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3131840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3131840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779912" y="2276872"/>
            <a:ext cx="1440160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76872"/>
            <a:ext cx="1440160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30830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Optimierung der Extraktion auf Cortex A8 und C674x</a:t>
            </a:r>
            <a:endParaRPr lang="de-DE" dirty="0" smtClean="0"/>
          </a:p>
          <a:p>
            <a:r>
              <a:rPr lang="de-DE" dirty="0" smtClean="0"/>
              <a:t>Untersuchung der Rechenzeit und Energie-Effizienz von Cortex A8 und heterogenen Systems zur Musikklassifikation</a:t>
            </a:r>
          </a:p>
          <a:p>
            <a:r>
              <a:rPr lang="de-DE" dirty="0" smtClean="0"/>
              <a:t>Vergleich der beiden Systeme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3419872" y="162880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4221088"/>
            <a:ext cx="8245226" cy="2103512"/>
          </a:xfrm>
        </p:spPr>
        <p:txBody>
          <a:bodyPr numCol="2"/>
          <a:lstStyle/>
          <a:p>
            <a:r>
              <a:rPr lang="de-DE" dirty="0" smtClean="0"/>
              <a:t>1 GHz Taktung</a:t>
            </a:r>
          </a:p>
          <a:p>
            <a:r>
              <a:rPr lang="de-DE" dirty="0" smtClean="0"/>
              <a:t>ARMv7 Architektur ohne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 smtClean="0"/>
              <a:t>NEON-SIMD-Einheit zur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 smtClean="0"/>
              <a:t>169 mW Leistungsverbrauch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619672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508104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C647x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619672" y="350100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339752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6156176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Inhaltsplatzhalter 4"/>
          <p:cNvSpPr txBox="1">
            <a:spLocks/>
          </p:cNvSpPr>
          <p:nvPr/>
        </p:nvSpPr>
        <p:spPr bwMode="auto">
          <a:xfrm>
            <a:off x="467544" y="4221088"/>
            <a:ext cx="8245226" cy="21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800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MHz Taktung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baseline="0" dirty="0" smtClean="0">
                <a:latin typeface="+mn-lt"/>
              </a:rPr>
              <a:t>128-Bit</a:t>
            </a:r>
            <a:r>
              <a:rPr lang="de-DE" kern="0" dirty="0" smtClean="0">
                <a:latin typeface="+mn-lt"/>
              </a:rPr>
              <a:t> VLIW-Architektur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Float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-Berechnung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198 mW Leistungsverbrauch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ARM-Optimierung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272</Words>
  <Application>Microsoft Office PowerPoint</Application>
  <PresentationFormat>Bildschirmpräsentation (4:3)</PresentationFormat>
  <Paragraphs>87</Paragraphs>
  <Slides>16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luh_folienmaster_IMS-TI-Gebäude</vt:lpstr>
      <vt:lpstr>Formel</vt:lpstr>
      <vt:lpstr>  </vt:lpstr>
      <vt:lpstr>Einteilung</vt:lpstr>
      <vt:lpstr>Motivation</vt:lpstr>
      <vt:lpstr>Musikklassifikation</vt:lpstr>
      <vt:lpstr>Extraktionszeiten auf verschiedenen Prozessoren</vt:lpstr>
      <vt:lpstr>Aufgabenstellung</vt:lpstr>
      <vt:lpstr>Heterogenes System</vt:lpstr>
      <vt:lpstr>MFCC</vt:lpstr>
      <vt:lpstr>MFCC: ARM-Optimierung</vt:lpstr>
      <vt:lpstr>MFCC: DSP-Optimierung</vt:lpstr>
      <vt:lpstr>Merkmalssätze und Bewertungsmetriken</vt:lpstr>
      <vt:lpstr>Vergleich ARM und DSP (1)</vt:lpstr>
      <vt:lpstr>Vergleich ARM und DSP (2)</vt:lpstr>
      <vt:lpstr>Vergleich ARM und heterogenes System (1)</vt:lpstr>
      <vt:lpstr>Vergleich ARM und heterogenes System (2)</vt:lpstr>
      <vt:lpstr>Zusammenfassung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DuncanSin</cp:lastModifiedBy>
  <cp:revision>126</cp:revision>
  <dcterms:created xsi:type="dcterms:W3CDTF">2010-11-18T16:35:22Z</dcterms:created>
  <dcterms:modified xsi:type="dcterms:W3CDTF">2013-08-22T15:56:52Z</dcterms:modified>
</cp:coreProperties>
</file>