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2" r:id="rId7"/>
    <p:sldId id="274" r:id="rId8"/>
    <p:sldId id="275" r:id="rId9"/>
    <p:sldId id="270" r:id="rId10"/>
    <p:sldId id="278" r:id="rId11"/>
    <p:sldId id="279" r:id="rId12"/>
    <p:sldId id="280" r:id="rId13"/>
    <p:sldId id="281" r:id="rId14"/>
    <p:sldId id="267" r:id="rId15"/>
    <p:sldId id="282" r:id="rId16"/>
    <p:sldId id="263" r:id="rId17"/>
    <p:sldId id="283" r:id="rId18"/>
    <p:sldId id="285" r:id="rId19"/>
    <p:sldId id="286" r:id="rId20"/>
    <p:sldId id="264" r:id="rId21"/>
    <p:sldId id="284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Duncan Barker</a:t>
            </a:r>
          </a:p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Jonathan Klaiber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45" y="2954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AMSTELHAEGE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Heuristics – Team Stadplanning Amsterdam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Classes (en functies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52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de-DE" sz="2400" dirty="0"/>
          </a:p>
          <a:p>
            <a:pPr lvl="2"/>
            <a:r>
              <a:rPr lang="de-DE" sz="2400" dirty="0" smtClean="0"/>
              <a:t>Visualisation</a:t>
            </a:r>
          </a:p>
          <a:p>
            <a:pPr lvl="2"/>
            <a:r>
              <a:rPr lang="de-DE" sz="2400" dirty="0" smtClean="0"/>
              <a:t>New Visualisation</a:t>
            </a:r>
          </a:p>
          <a:p>
            <a:pPr lvl="2"/>
            <a:r>
              <a:rPr lang="de-DE" sz="2400" dirty="0" smtClean="0"/>
              <a:t>Performance Plots</a:t>
            </a:r>
          </a:p>
          <a:p>
            <a:pPr lvl="2"/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 (en functies)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36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Visualisation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1628800"/>
            <a:ext cx="40576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683905"/>
            <a:ext cx="653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GUI – Visualisatie van huizen op 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 New Visualisation</a:t>
            </a:r>
            <a:endParaRPr lang="de-DE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3670082" cy="436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3507702"/>
            <a:ext cx="5328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rgbClr val="FF0000"/>
                </a:solidFill>
              </a:rPr>
              <a:t>Demonstratie</a:t>
            </a:r>
            <a:endParaRPr lang="de-DE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Prestatie plots (voorbeeld hillclimber)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696744" cy="40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Prestatie plots (voorbeeld simulated annealing)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42" y="2348880"/>
            <a:ext cx="5901717" cy="4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24944" y="262859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Hill Climber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willekeurige positie (dichtbij oude positie)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positie voldoende vrijstand heeft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huis waarde of vrijstand omhoog gaat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als ja, nieuwe positie houden, anders terug naar oude positie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3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126604"/>
            <a:ext cx="3384376" cy="1446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0000"/>
                </a:solidFill>
              </a:rPr>
              <a:t>Simulated Annealing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" y="3065765"/>
            <a:ext cx="792088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628591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Simulated Annealing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</a:t>
            </a:r>
            <a:r>
              <a:rPr lang="de-DE" dirty="0" smtClean="0"/>
              <a:t>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hillClimber met kans op </a:t>
            </a:r>
            <a:r>
              <a:rPr lang="de-DE" dirty="0" smtClean="0">
                <a:solidFill>
                  <a:srgbClr val="FF0000"/>
                </a:solidFill>
              </a:rPr>
              <a:t>negative waarde verandering </a:t>
            </a:r>
            <a:r>
              <a:rPr lang="de-DE" dirty="0" smtClean="0"/>
              <a:t>+ </a:t>
            </a:r>
            <a:r>
              <a:rPr lang="de-DE" dirty="0" smtClean="0">
                <a:solidFill>
                  <a:srgbClr val="FF0000"/>
                </a:solidFill>
              </a:rPr>
              <a:t>positie verandering afhankelijk van temperatuur</a:t>
            </a:r>
            <a:endParaRPr lang="de-DE" dirty="0" smtClean="0">
              <a:solidFill>
                <a:srgbClr val="FF0000"/>
              </a:solidFill>
            </a:endParaRP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1492" y="4936915"/>
            <a:ext cx="413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Temperatuur:</a:t>
            </a:r>
          </a:p>
          <a:p>
            <a:endParaRPr lang="de-DE" dirty="0"/>
          </a:p>
          <a:p>
            <a:r>
              <a:rPr lang="de-DE" dirty="0" smtClean="0"/>
              <a:t>e^(value_change</a:t>
            </a:r>
            <a:r>
              <a:rPr lang="de-DE" dirty="0"/>
              <a:t>/(100-temperature/100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Start waarde: aantal updates (bv 3000)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1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4" y="2276872"/>
            <a:ext cx="4629312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35433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INHOUD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Wat we tot nu toe hebben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Waarmee we op dit moment bezig zijn 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Vragen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5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9430" y="1772816"/>
            <a:ext cx="855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Extra Land representatie als „</a:t>
            </a:r>
            <a:r>
              <a:rPr lang="de-DE" sz="2000" dirty="0" smtClean="0"/>
              <a:t>grid“</a:t>
            </a:r>
            <a:endParaRPr lang="de-DE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0" y="2492896"/>
            <a:ext cx="6162500" cy="35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Code efficient maken</a:t>
            </a:r>
          </a:p>
          <a:p>
            <a:endParaRPr lang="de-DE" sz="2000" dirty="0"/>
          </a:p>
          <a:p>
            <a:r>
              <a:rPr lang="de-DE" sz="2000" dirty="0" smtClean="0"/>
              <a:t>Rotatie implementeren (bijna af)</a:t>
            </a:r>
          </a:p>
          <a:p>
            <a:endParaRPr lang="de-DE" sz="2000" dirty="0"/>
          </a:p>
          <a:p>
            <a:r>
              <a:rPr lang="de-DE" sz="2000" dirty="0" smtClean="0"/>
              <a:t>Verschillende </a:t>
            </a:r>
            <a:r>
              <a:rPr lang="de-DE" sz="2000" dirty="0" smtClean="0"/>
              <a:t>parameters (bv temperatuur) </a:t>
            </a:r>
            <a:r>
              <a:rPr lang="de-DE" sz="2000" dirty="0" smtClean="0"/>
              <a:t>testen en beste kiezen</a:t>
            </a:r>
          </a:p>
          <a:p>
            <a:endParaRPr lang="de-DE" sz="2000" dirty="0"/>
          </a:p>
          <a:p>
            <a:r>
              <a:rPr lang="de-DE" sz="2000" dirty="0" smtClean="0"/>
              <a:t>Bedenken of een genetic algortime zou kunnen worden toegepast</a:t>
            </a:r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Overzicht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92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Vragen &amp; Commentaren</a:t>
            </a:r>
            <a:endParaRPr lang="de-DE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27" y="2276872"/>
            <a:ext cx="20619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32891" y="1874729"/>
            <a:ext cx="667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20, 40, 60 huizen scenario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3 types huizen met verschillende afmetingen (lengte, breedte, verplichte vrijstand, prijs, vrijstand bonus)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Plattegrond  120 x 160 meter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1: 	Waarde van plattegrond 				maximaliseren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2: 	Vrijstand maximaliseren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2087052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448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Vrijstand muur „uitgeschakeld“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54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Vrijstand muur „ingeschakeld“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555776" y="3529473"/>
            <a:ext cx="1584176" cy="295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11760" y="5050117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98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lvl="1"/>
            <a:r>
              <a:rPr lang="de-DE" sz="2400" dirty="0" smtClean="0"/>
              <a:t>Huis objecten worden in dictionary opgeslagen met huis naam als key.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5" y="4437112"/>
            <a:ext cx="82596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44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 House: vrijstand berekenen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01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Zonder rotatie: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30" y="1988840"/>
            <a:ext cx="765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Voor elk huis worden de buren bijgehouden. Aantal bijgehouden buren verschilend per variant en algoritme.</a:t>
            </a:r>
          </a:p>
          <a:p>
            <a:endParaRPr lang="de-DE" sz="2400" dirty="0"/>
          </a:p>
          <a:p>
            <a:r>
              <a:rPr lang="de-DE" sz="2400" dirty="0" smtClean="0"/>
              <a:t>Bij een „update“ wordt de vrijstand tussen huis en de buren berekend en de vrijstand van elk buur.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Vrijstand berekenen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69" y="4077072"/>
            <a:ext cx="36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+"/>
            </a:pPr>
            <a:r>
              <a:rPr lang="de-DE" sz="2000" dirty="0" smtClean="0">
                <a:solidFill>
                  <a:srgbClr val="00B050"/>
                </a:solidFill>
              </a:rPr>
              <a:t>update proces snel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h</a:t>
            </a:r>
            <a:r>
              <a:rPr lang="de-DE" sz="2000" dirty="0" smtClean="0">
                <a:solidFill>
                  <a:srgbClr val="00B050"/>
                </a:solidFill>
              </a:rPr>
              <a:t>oe meer huizen, hoe beter toepasbaar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w</a:t>
            </a:r>
            <a:r>
              <a:rPr lang="de-DE" sz="2000" dirty="0" smtClean="0">
                <a:solidFill>
                  <a:srgbClr val="00B050"/>
                </a:solidFill>
              </a:rPr>
              <a:t>erkt voor hill climber algoritme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5" y="4095463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itchFamily="34" charset="0"/>
              <a:buChar char="-"/>
            </a:pPr>
            <a:r>
              <a:rPr lang="de-DE" sz="2000" dirty="0" smtClean="0">
                <a:solidFill>
                  <a:srgbClr val="FF0000"/>
                </a:solidFill>
              </a:rPr>
              <a:t>is nauwelijks sneller bij 20 huizen variant</a:t>
            </a:r>
          </a:p>
          <a:p>
            <a:pPr marL="342900" indent="-342900">
              <a:buFont typeface="Calibri" pitchFamily="34" charset="0"/>
              <a:buChar char="-"/>
            </a:pPr>
            <a:endParaRPr lang="de-DE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Calibri" pitchFamily="34" charset="0"/>
              <a:buChar char="-"/>
            </a:pPr>
            <a:r>
              <a:rPr lang="de-DE" sz="2000" dirty="0">
                <a:solidFill>
                  <a:srgbClr val="FF0000"/>
                </a:solidFill>
              </a:rPr>
              <a:t>w</a:t>
            </a:r>
            <a:r>
              <a:rPr lang="de-DE" sz="2000" dirty="0" smtClean="0">
                <a:solidFill>
                  <a:srgbClr val="FF0000"/>
                </a:solidFill>
              </a:rPr>
              <a:t>erkt niet bij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42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(4:3)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INHOUD</vt:lpstr>
      <vt:lpstr>Case: Amstelhaege</vt:lpstr>
      <vt:lpstr>Case: Amstelhaege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Waarmee we op dit moment bezig zijn  ...</vt:lpstr>
      <vt:lpstr>Waarmee we op dit moment bezig zijn  ...</vt:lpstr>
      <vt:lpstr>Waarmee we op dit moment bezig zijn  ...</vt:lpstr>
      <vt:lpstr>Waarmee we op dit moment bezig zijn 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Klaiber</dc:creator>
  <cp:lastModifiedBy>Jonathan Klaiber</cp:lastModifiedBy>
  <cp:revision>24</cp:revision>
  <dcterms:created xsi:type="dcterms:W3CDTF">2014-11-02T09:07:54Z</dcterms:created>
  <dcterms:modified xsi:type="dcterms:W3CDTF">2014-11-24T14:28:21Z</dcterms:modified>
</cp:coreProperties>
</file>