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5" r:id="rId2"/>
    <p:sldId id="257" r:id="rId3"/>
    <p:sldId id="276" r:id="rId4"/>
    <p:sldId id="275" r:id="rId5"/>
    <p:sldId id="259" r:id="rId6"/>
    <p:sldId id="277" r:id="rId7"/>
    <p:sldId id="261" r:id="rId8"/>
    <p:sldId id="262" r:id="rId9"/>
    <p:sldId id="260" r:id="rId10"/>
    <p:sldId id="263" r:id="rId11"/>
    <p:sldId id="266" r:id="rId12"/>
    <p:sldId id="268" r:id="rId13"/>
    <p:sldId id="270" r:id="rId14"/>
    <p:sldId id="271" r:id="rId15"/>
    <p:sldId id="269" r:id="rId16"/>
    <p:sldId id="273" r:id="rId17"/>
    <p:sldId id="272" r:id="rId18"/>
    <p:sldId id="267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206ECC-C5E0-42CB-A7C9-179C50870FE6}" v="128" dt="2022-05-06T09:54:17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2" autoAdjust="0"/>
    <p:restoredTop sz="94660"/>
  </p:normalViewPr>
  <p:slideViewPr>
    <p:cSldViewPr snapToGrid="0">
      <p:cViewPr>
        <p:scale>
          <a:sx n="75" d="100"/>
          <a:sy n="75" d="100"/>
        </p:scale>
        <p:origin x="196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Lee" userId="d9ddb6b1d9c1c5a2" providerId="LiveId" clId="{E6206ECC-C5E0-42CB-A7C9-179C50870FE6}"/>
    <pc:docChg chg="undo custSel addSld delSld modSld sldOrd">
      <pc:chgData name="Jordan Lee" userId="d9ddb6b1d9c1c5a2" providerId="LiveId" clId="{E6206ECC-C5E0-42CB-A7C9-179C50870FE6}" dt="2022-05-06T09:54:26.567" v="856" actId="14100"/>
      <pc:docMkLst>
        <pc:docMk/>
      </pc:docMkLst>
      <pc:sldChg chg="addSp delSp modSp mod setBg">
        <pc:chgData name="Jordan Lee" userId="d9ddb6b1d9c1c5a2" providerId="LiveId" clId="{E6206ECC-C5E0-42CB-A7C9-179C50870FE6}" dt="2022-05-06T08:29:13.546" v="626" actId="26606"/>
        <pc:sldMkLst>
          <pc:docMk/>
          <pc:sldMk cId="1095761391" sldId="257"/>
        </pc:sldMkLst>
        <pc:spChg chg="mod">
          <ac:chgData name="Jordan Lee" userId="d9ddb6b1d9c1c5a2" providerId="LiveId" clId="{E6206ECC-C5E0-42CB-A7C9-179C50870FE6}" dt="2022-05-06T08:29:13.546" v="626" actId="26606"/>
          <ac:spMkLst>
            <pc:docMk/>
            <pc:sldMk cId="1095761391" sldId="257"/>
            <ac:spMk id="2" creationId="{1762A735-FB02-AB42-53D2-5DE2B4ADA58D}"/>
          </ac:spMkLst>
        </pc:spChg>
        <pc:spChg chg="del mod">
          <ac:chgData name="Jordan Lee" userId="d9ddb6b1d9c1c5a2" providerId="LiveId" clId="{E6206ECC-C5E0-42CB-A7C9-179C50870FE6}" dt="2022-05-06T08:29:13.546" v="626" actId="26606"/>
          <ac:spMkLst>
            <pc:docMk/>
            <pc:sldMk cId="1095761391" sldId="257"/>
            <ac:spMk id="3" creationId="{17689A43-AFA0-3879-0EFC-FFA77CDC8BB1}"/>
          </ac:spMkLst>
        </pc:spChg>
        <pc:spChg chg="add">
          <ac:chgData name="Jordan Lee" userId="d9ddb6b1d9c1c5a2" providerId="LiveId" clId="{E6206ECC-C5E0-42CB-A7C9-179C50870FE6}" dt="2022-05-06T08:29:13.546" v="626" actId="26606"/>
          <ac:spMkLst>
            <pc:docMk/>
            <pc:sldMk cId="1095761391" sldId="257"/>
            <ac:spMk id="9" creationId="{3A5B4632-C963-4296-86F0-79AA9EA5AE98}"/>
          </ac:spMkLst>
        </pc:spChg>
        <pc:graphicFrameChg chg="add">
          <ac:chgData name="Jordan Lee" userId="d9ddb6b1d9c1c5a2" providerId="LiveId" clId="{E6206ECC-C5E0-42CB-A7C9-179C50870FE6}" dt="2022-05-06T08:29:13.546" v="626" actId="26606"/>
          <ac:graphicFrameMkLst>
            <pc:docMk/>
            <pc:sldMk cId="1095761391" sldId="257"/>
            <ac:graphicFrameMk id="5" creationId="{23DB913A-D43E-35F7-16A5-B180F1F6FC44}"/>
          </ac:graphicFrameMkLst>
        </pc:graphicFrameChg>
      </pc:sldChg>
      <pc:sldChg chg="addSp delSp modSp del mod">
        <pc:chgData name="Jordan Lee" userId="d9ddb6b1d9c1c5a2" providerId="LiveId" clId="{E6206ECC-C5E0-42CB-A7C9-179C50870FE6}" dt="2022-05-05T19:20:40.795" v="40" actId="47"/>
        <pc:sldMkLst>
          <pc:docMk/>
          <pc:sldMk cId="4219285904" sldId="258"/>
        </pc:sldMkLst>
        <pc:spChg chg="add mod">
          <ac:chgData name="Jordan Lee" userId="d9ddb6b1d9c1c5a2" providerId="LiveId" clId="{E6206ECC-C5E0-42CB-A7C9-179C50870FE6}" dt="2022-05-05T19:20:36.965" v="39" actId="21"/>
          <ac:spMkLst>
            <pc:docMk/>
            <pc:sldMk cId="4219285904" sldId="258"/>
            <ac:spMk id="3" creationId="{B7B91051-4B88-24AC-ED3F-E965A9EF3670}"/>
          </ac:spMkLst>
        </pc:spChg>
        <pc:picChg chg="del mod modCrop">
          <ac:chgData name="Jordan Lee" userId="d9ddb6b1d9c1c5a2" providerId="LiveId" clId="{E6206ECC-C5E0-42CB-A7C9-179C50870FE6}" dt="2022-05-05T19:20:36.965" v="39" actId="21"/>
          <ac:picMkLst>
            <pc:docMk/>
            <pc:sldMk cId="4219285904" sldId="258"/>
            <ac:picMk id="4" creationId="{20B36CB5-6434-0B16-6408-386672BA31E4}"/>
          </ac:picMkLst>
        </pc:picChg>
      </pc:sldChg>
      <pc:sldChg chg="addSp delSp modSp mod setBg delDesignElem">
        <pc:chgData name="Jordan Lee" userId="d9ddb6b1d9c1c5a2" providerId="LiveId" clId="{E6206ECC-C5E0-42CB-A7C9-179C50870FE6}" dt="2022-05-06T09:54:26.567" v="856" actId="14100"/>
        <pc:sldMkLst>
          <pc:docMk/>
          <pc:sldMk cId="105895899" sldId="259"/>
        </pc:sldMkLst>
        <pc:spChg chg="mod">
          <ac:chgData name="Jordan Lee" userId="d9ddb6b1d9c1c5a2" providerId="LiveId" clId="{E6206ECC-C5E0-42CB-A7C9-179C50870FE6}" dt="2022-05-05T19:34:03.758" v="197" actId="26606"/>
          <ac:spMkLst>
            <pc:docMk/>
            <pc:sldMk cId="105895899" sldId="259"/>
            <ac:spMk id="2" creationId="{7641D081-EA1C-5B67-C6A7-E4840D2D3884}"/>
          </ac:spMkLst>
        </pc:spChg>
        <pc:spChg chg="del">
          <ac:chgData name="Jordan Lee" userId="d9ddb6b1d9c1c5a2" providerId="LiveId" clId="{E6206ECC-C5E0-42CB-A7C9-179C50870FE6}" dt="2022-05-05T18:55:02.301" v="0"/>
          <ac:spMkLst>
            <pc:docMk/>
            <pc:sldMk cId="105895899" sldId="259"/>
            <ac:spMk id="3" creationId="{B3121DFB-84D2-C208-8AB1-269F7F1346E8}"/>
          </ac:spMkLst>
        </pc:spChg>
        <pc:spChg chg="add del">
          <ac:chgData name="Jordan Lee" userId="d9ddb6b1d9c1c5a2" providerId="LiveId" clId="{E6206ECC-C5E0-42CB-A7C9-179C50870FE6}" dt="2022-05-05T18:55:31.798" v="4" actId="26606"/>
          <ac:spMkLst>
            <pc:docMk/>
            <pc:sldMk cId="105895899" sldId="259"/>
            <ac:spMk id="8" creationId="{E2EC9FC4-77C3-0D62-0A52-7233DBC7721F}"/>
          </ac:spMkLst>
        </pc:spChg>
        <pc:spChg chg="add del">
          <ac:chgData name="Jordan Lee" userId="d9ddb6b1d9c1c5a2" providerId="LiveId" clId="{E6206ECC-C5E0-42CB-A7C9-179C50870FE6}" dt="2022-05-05T18:55:40.121" v="12" actId="26606"/>
          <ac:spMkLst>
            <pc:docMk/>
            <pc:sldMk cId="105895899" sldId="259"/>
            <ac:spMk id="9" creationId="{A4AC5506-6312-4701-8D3C-40187889A947}"/>
          </ac:spMkLst>
        </pc:spChg>
        <pc:spChg chg="add del">
          <ac:chgData name="Jordan Lee" userId="d9ddb6b1d9c1c5a2" providerId="LiveId" clId="{E6206ECC-C5E0-42CB-A7C9-179C50870FE6}" dt="2022-05-05T18:55:31.798" v="4" actId="26606"/>
          <ac:spMkLst>
            <pc:docMk/>
            <pc:sldMk cId="105895899" sldId="259"/>
            <ac:spMk id="11" creationId="{327D73B4-9F5C-4A64-A179-51B9500CB8B5}"/>
          </ac:spMkLst>
        </pc:spChg>
        <pc:spChg chg="add del">
          <ac:chgData name="Jordan Lee" userId="d9ddb6b1d9c1c5a2" providerId="LiveId" clId="{E6206ECC-C5E0-42CB-A7C9-179C50870FE6}" dt="2022-05-05T18:55:41.973" v="14" actId="26606"/>
          <ac:spMkLst>
            <pc:docMk/>
            <pc:sldMk cId="105895899" sldId="259"/>
            <ac:spMk id="12" creationId="{327D73B4-9F5C-4A64-A179-51B9500CB8B5}"/>
          </ac:spMkLst>
        </pc:spChg>
        <pc:spChg chg="add del">
          <ac:chgData name="Jordan Lee" userId="d9ddb6b1d9c1c5a2" providerId="LiveId" clId="{E6206ECC-C5E0-42CB-A7C9-179C50870FE6}" dt="2022-05-05T18:55:31.798" v="4" actId="26606"/>
          <ac:spMkLst>
            <pc:docMk/>
            <pc:sldMk cId="105895899" sldId="259"/>
            <ac:spMk id="13" creationId="{C1F06963-6374-4B48-844F-071A9BAAAE02}"/>
          </ac:spMkLst>
        </pc:spChg>
        <pc:spChg chg="add del">
          <ac:chgData name="Jordan Lee" userId="d9ddb6b1d9c1c5a2" providerId="LiveId" clId="{E6206ECC-C5E0-42CB-A7C9-179C50870FE6}" dt="2022-05-05T18:55:41.973" v="14" actId="26606"/>
          <ac:spMkLst>
            <pc:docMk/>
            <pc:sldMk cId="105895899" sldId="259"/>
            <ac:spMk id="14" creationId="{C1F06963-6374-4B48-844F-071A9BAAAE02}"/>
          </ac:spMkLst>
        </pc:spChg>
        <pc:spChg chg="add del">
          <ac:chgData name="Jordan Lee" userId="d9ddb6b1d9c1c5a2" providerId="LiveId" clId="{E6206ECC-C5E0-42CB-A7C9-179C50870FE6}" dt="2022-05-05T18:55:31.798" v="4" actId="26606"/>
          <ac:spMkLst>
            <pc:docMk/>
            <pc:sldMk cId="105895899" sldId="259"/>
            <ac:spMk id="15" creationId="{6CB927A4-E432-4310-9CD5-E89FF5063179}"/>
          </ac:spMkLst>
        </pc:spChg>
        <pc:spChg chg="add del">
          <ac:chgData name="Jordan Lee" userId="d9ddb6b1d9c1c5a2" providerId="LiveId" clId="{E6206ECC-C5E0-42CB-A7C9-179C50870FE6}" dt="2022-05-05T18:55:41.973" v="14" actId="26606"/>
          <ac:spMkLst>
            <pc:docMk/>
            <pc:sldMk cId="105895899" sldId="259"/>
            <ac:spMk id="16" creationId="{6CB927A4-E432-4310-9CD5-E89FF5063179}"/>
          </ac:spMkLst>
        </pc:spChg>
        <pc:spChg chg="add del">
          <ac:chgData name="Jordan Lee" userId="d9ddb6b1d9c1c5a2" providerId="LiveId" clId="{E6206ECC-C5E0-42CB-A7C9-179C50870FE6}" dt="2022-05-05T18:55:31.798" v="4" actId="26606"/>
          <ac:spMkLst>
            <pc:docMk/>
            <pc:sldMk cId="105895899" sldId="259"/>
            <ac:spMk id="17" creationId="{1453BF6C-B012-48B7-B4E8-6D7AC7C27D02}"/>
          </ac:spMkLst>
        </pc:spChg>
        <pc:spChg chg="add del">
          <ac:chgData name="Jordan Lee" userId="d9ddb6b1d9c1c5a2" providerId="LiveId" clId="{E6206ECC-C5E0-42CB-A7C9-179C50870FE6}" dt="2022-05-05T18:55:41.973" v="14" actId="26606"/>
          <ac:spMkLst>
            <pc:docMk/>
            <pc:sldMk cId="105895899" sldId="259"/>
            <ac:spMk id="18" creationId="{1453BF6C-B012-48B7-B4E8-6D7AC7C27D02}"/>
          </ac:spMkLst>
        </pc:spChg>
        <pc:spChg chg="add del">
          <ac:chgData name="Jordan Lee" userId="d9ddb6b1d9c1c5a2" providerId="LiveId" clId="{E6206ECC-C5E0-42CB-A7C9-179C50870FE6}" dt="2022-05-05T18:55:31.798" v="4" actId="26606"/>
          <ac:spMkLst>
            <pc:docMk/>
            <pc:sldMk cId="105895899" sldId="259"/>
            <ac:spMk id="19" creationId="{E3020543-B24B-4EC4-8FFC-8DD88EEA91A8}"/>
          </ac:spMkLst>
        </pc:spChg>
        <pc:spChg chg="add del">
          <ac:chgData name="Jordan Lee" userId="d9ddb6b1d9c1c5a2" providerId="LiveId" clId="{E6206ECC-C5E0-42CB-A7C9-179C50870FE6}" dt="2022-05-05T18:55:41.973" v="14" actId="26606"/>
          <ac:spMkLst>
            <pc:docMk/>
            <pc:sldMk cId="105895899" sldId="259"/>
            <ac:spMk id="20" creationId="{E2EC9FC4-77C3-0D62-0A52-7233DBC7721F}"/>
          </ac:spMkLst>
        </pc:spChg>
        <pc:spChg chg="add del">
          <ac:chgData name="Jordan Lee" userId="d9ddb6b1d9c1c5a2" providerId="LiveId" clId="{E6206ECC-C5E0-42CB-A7C9-179C50870FE6}" dt="2022-05-05T18:55:41.973" v="14" actId="26606"/>
          <ac:spMkLst>
            <pc:docMk/>
            <pc:sldMk cId="105895899" sldId="259"/>
            <ac:spMk id="22" creationId="{E3020543-B24B-4EC4-8FFC-8DD88EEA91A8}"/>
          </ac:spMkLst>
        </pc:spChg>
        <pc:spChg chg="add del">
          <ac:chgData name="Jordan Lee" userId="d9ddb6b1d9c1c5a2" providerId="LiveId" clId="{E6206ECC-C5E0-42CB-A7C9-179C50870FE6}" dt="2022-05-05T18:55:32.883" v="6" actId="26606"/>
          <ac:spMkLst>
            <pc:docMk/>
            <pc:sldMk cId="105895899" sldId="259"/>
            <ac:spMk id="23" creationId="{EBF87945-A001-489F-9D9B-7D9435F0B9CA}"/>
          </ac:spMkLst>
        </pc:spChg>
        <pc:spChg chg="add del">
          <ac:chgData name="Jordan Lee" userId="d9ddb6b1d9c1c5a2" providerId="LiveId" clId="{E6206ECC-C5E0-42CB-A7C9-179C50870FE6}" dt="2022-05-05T18:55:32.883" v="6" actId="26606"/>
          <ac:spMkLst>
            <pc:docMk/>
            <pc:sldMk cId="105895899" sldId="259"/>
            <ac:spMk id="24" creationId="{19435C32-BCFE-781F-A9B0-2446618AF4CF}"/>
          </ac:spMkLst>
        </pc:spChg>
        <pc:spChg chg="add del">
          <ac:chgData name="Jordan Lee" userId="d9ddb6b1d9c1c5a2" providerId="LiveId" clId="{E6206ECC-C5E0-42CB-A7C9-179C50870FE6}" dt="2022-05-05T18:55:34.146" v="8" actId="26606"/>
          <ac:spMkLst>
            <pc:docMk/>
            <pc:sldMk cId="105895899" sldId="259"/>
            <ac:spMk id="26" creationId="{FF9B822F-893E-44C8-963C-64F50ACECBB2}"/>
          </ac:spMkLst>
        </pc:spChg>
        <pc:spChg chg="add del">
          <ac:chgData name="Jordan Lee" userId="d9ddb6b1d9c1c5a2" providerId="LiveId" clId="{E6206ECC-C5E0-42CB-A7C9-179C50870FE6}" dt="2022-05-05T18:55:34.146" v="8" actId="26606"/>
          <ac:spMkLst>
            <pc:docMk/>
            <pc:sldMk cId="105895899" sldId="259"/>
            <ac:spMk id="27" creationId="{EBF87945-A001-489F-9D9B-7D9435F0B9CA}"/>
          </ac:spMkLst>
        </pc:spChg>
        <pc:spChg chg="add del">
          <ac:chgData name="Jordan Lee" userId="d9ddb6b1d9c1c5a2" providerId="LiveId" clId="{E6206ECC-C5E0-42CB-A7C9-179C50870FE6}" dt="2022-05-05T18:55:34.146" v="8" actId="26606"/>
          <ac:spMkLst>
            <pc:docMk/>
            <pc:sldMk cId="105895899" sldId="259"/>
            <ac:spMk id="28" creationId="{11DF1F1D-974F-EC2A-E0FB-F8F3EFEEA502}"/>
          </ac:spMkLst>
        </pc:spChg>
        <pc:spChg chg="add del">
          <ac:chgData name="Jordan Lee" userId="d9ddb6b1d9c1c5a2" providerId="LiveId" clId="{E6206ECC-C5E0-42CB-A7C9-179C50870FE6}" dt="2022-05-05T19:19:28.015" v="34" actId="26606"/>
          <ac:spMkLst>
            <pc:docMk/>
            <pc:sldMk cId="105895899" sldId="259"/>
            <ac:spMk id="29" creationId="{42A5316D-ED2F-4F89-B4B4-8D9240B1A348}"/>
          </ac:spMkLst>
        </pc:spChg>
        <pc:spChg chg="add del">
          <ac:chgData name="Jordan Lee" userId="d9ddb6b1d9c1c5a2" providerId="LiveId" clId="{E6206ECC-C5E0-42CB-A7C9-179C50870FE6}" dt="2022-05-05T19:01:44.752" v="17"/>
          <ac:spMkLst>
            <pc:docMk/>
            <pc:sldMk cId="105895899" sldId="259"/>
            <ac:spMk id="30" creationId="{6ADCBDFF-FE64-911B-F1EF-E1E95B629447}"/>
          </ac:spMkLst>
        </pc:spChg>
        <pc:spChg chg="add del ord">
          <ac:chgData name="Jordan Lee" userId="d9ddb6b1d9c1c5a2" providerId="LiveId" clId="{E6206ECC-C5E0-42CB-A7C9-179C50870FE6}" dt="2022-05-05T19:34:03.758" v="197" actId="26606"/>
          <ac:spMkLst>
            <pc:docMk/>
            <pc:sldMk cId="105895899" sldId="259"/>
            <ac:spMk id="33" creationId="{2F0E4A4B-7D49-1D5E-6466-2E73499A7043}"/>
          </ac:spMkLst>
        </pc:spChg>
        <pc:spChg chg="add del">
          <ac:chgData name="Jordan Lee" userId="d9ddb6b1d9c1c5a2" providerId="LiveId" clId="{E6206ECC-C5E0-42CB-A7C9-179C50870FE6}" dt="2022-05-05T19:22:00.785" v="61"/>
          <ac:spMkLst>
            <pc:docMk/>
            <pc:sldMk cId="105895899" sldId="259"/>
            <ac:spMk id="36" creationId="{42A5316D-ED2F-4F89-B4B4-8D9240B1A348}"/>
          </ac:spMkLst>
        </pc:spChg>
        <pc:spChg chg="add del">
          <ac:chgData name="Jordan Lee" userId="d9ddb6b1d9c1c5a2" providerId="LiveId" clId="{E6206ECC-C5E0-42CB-A7C9-179C50870FE6}" dt="2022-05-05T19:30:29.763" v="160" actId="26606"/>
          <ac:spMkLst>
            <pc:docMk/>
            <pc:sldMk cId="105895899" sldId="259"/>
            <ac:spMk id="38" creationId="{42A5316D-ED2F-4F89-B4B4-8D9240B1A348}"/>
          </ac:spMkLst>
        </pc:spChg>
        <pc:spChg chg="add del">
          <ac:chgData name="Jordan Lee" userId="d9ddb6b1d9c1c5a2" providerId="LiveId" clId="{E6206ECC-C5E0-42CB-A7C9-179C50870FE6}" dt="2022-05-05T19:34:03.758" v="197" actId="26606"/>
          <ac:spMkLst>
            <pc:docMk/>
            <pc:sldMk cId="105895899" sldId="259"/>
            <ac:spMk id="43" creationId="{42A5316D-ED2F-4F89-B4B4-8D9240B1A348}"/>
          </ac:spMkLst>
        </pc:spChg>
        <pc:spChg chg="add">
          <ac:chgData name="Jordan Lee" userId="d9ddb6b1d9c1c5a2" providerId="LiveId" clId="{E6206ECC-C5E0-42CB-A7C9-179C50870FE6}" dt="2022-05-05T19:34:03.758" v="197" actId="26606"/>
          <ac:spMkLst>
            <pc:docMk/>
            <pc:sldMk cId="105895899" sldId="259"/>
            <ac:spMk id="48" creationId="{6753252F-4873-4F63-801D-CC719279A7D5}"/>
          </ac:spMkLst>
        </pc:spChg>
        <pc:spChg chg="add">
          <ac:chgData name="Jordan Lee" userId="d9ddb6b1d9c1c5a2" providerId="LiveId" clId="{E6206ECC-C5E0-42CB-A7C9-179C50870FE6}" dt="2022-05-05T19:34:03.758" v="197" actId="26606"/>
          <ac:spMkLst>
            <pc:docMk/>
            <pc:sldMk cId="105895899" sldId="259"/>
            <ac:spMk id="50" creationId="{047C8CCB-F95D-4249-92DD-651249D3535A}"/>
          </ac:spMkLst>
        </pc:spChg>
        <pc:picChg chg="add del mod">
          <ac:chgData name="Jordan Lee" userId="d9ddb6b1d9c1c5a2" providerId="LiveId" clId="{E6206ECC-C5E0-42CB-A7C9-179C50870FE6}" dt="2022-05-05T19:01:30.001" v="16" actId="478"/>
          <ac:picMkLst>
            <pc:docMk/>
            <pc:sldMk cId="105895899" sldId="259"/>
            <ac:picMk id="4" creationId="{F68EB2A3-3CB7-3A81-EB17-4BE50F51A059}"/>
          </ac:picMkLst>
        </pc:picChg>
        <pc:picChg chg="add del mod">
          <ac:chgData name="Jordan Lee" userId="d9ddb6b1d9c1c5a2" providerId="LiveId" clId="{E6206ECC-C5E0-42CB-A7C9-179C50870FE6}" dt="2022-05-05T19:30:14.072" v="154" actId="478"/>
          <ac:picMkLst>
            <pc:docMk/>
            <pc:sldMk cId="105895899" sldId="259"/>
            <ac:picMk id="6" creationId="{2DA05AE4-307E-EAB3-FAFB-83CD64028CB4}"/>
          </ac:picMkLst>
        </pc:picChg>
        <pc:picChg chg="add mod">
          <ac:chgData name="Jordan Lee" userId="d9ddb6b1d9c1c5a2" providerId="LiveId" clId="{E6206ECC-C5E0-42CB-A7C9-179C50870FE6}" dt="2022-05-06T09:54:26.567" v="856" actId="14100"/>
          <ac:picMkLst>
            <pc:docMk/>
            <pc:sldMk cId="105895899" sldId="259"/>
            <ac:picMk id="7" creationId="{F14694F4-6166-8D7B-C9FC-7BD7669C7857}"/>
          </ac:picMkLst>
        </pc:picChg>
        <pc:picChg chg="add del mod">
          <ac:chgData name="Jordan Lee" userId="d9ddb6b1d9c1c5a2" providerId="LiveId" clId="{E6206ECC-C5E0-42CB-A7C9-179C50870FE6}" dt="2022-05-05T19:30:22.217" v="157" actId="478"/>
          <ac:picMkLst>
            <pc:docMk/>
            <pc:sldMk cId="105895899" sldId="259"/>
            <ac:picMk id="3074" creationId="{D544D169-30CD-CAA5-1916-1ADBBE75145A}"/>
          </ac:picMkLst>
        </pc:picChg>
        <pc:cxnChg chg="add del">
          <ac:chgData name="Jordan Lee" userId="d9ddb6b1d9c1c5a2" providerId="LiveId" clId="{E6206ECC-C5E0-42CB-A7C9-179C50870FE6}" dt="2022-05-05T18:55:31.798" v="4" actId="26606"/>
          <ac:cxnSpMkLst>
            <pc:docMk/>
            <pc:sldMk cId="105895899" sldId="259"/>
            <ac:cxnSpMk id="21" creationId="{C49DA8F6-BCC1-4447-B54C-57856834B94B}"/>
          </ac:cxnSpMkLst>
        </pc:cxnChg>
        <pc:cxnChg chg="add del">
          <ac:chgData name="Jordan Lee" userId="d9ddb6b1d9c1c5a2" providerId="LiveId" clId="{E6206ECC-C5E0-42CB-A7C9-179C50870FE6}" dt="2022-05-05T18:55:41.973" v="14" actId="26606"/>
          <ac:cxnSpMkLst>
            <pc:docMk/>
            <pc:sldMk cId="105895899" sldId="259"/>
            <ac:cxnSpMk id="25" creationId="{C49DA8F6-BCC1-4447-B54C-57856834B94B}"/>
          </ac:cxnSpMkLst>
        </pc:cxnChg>
      </pc:sldChg>
      <pc:sldChg chg="addSp delSp modSp mod setBg">
        <pc:chgData name="Jordan Lee" userId="d9ddb6b1d9c1c5a2" providerId="LiveId" clId="{E6206ECC-C5E0-42CB-A7C9-179C50870FE6}" dt="2022-05-06T08:29:00.358" v="624" actId="26606"/>
        <pc:sldMkLst>
          <pc:docMk/>
          <pc:sldMk cId="2884873832" sldId="260"/>
        </pc:sldMkLst>
        <pc:spChg chg="mod">
          <ac:chgData name="Jordan Lee" userId="d9ddb6b1d9c1c5a2" providerId="LiveId" clId="{E6206ECC-C5E0-42CB-A7C9-179C50870FE6}" dt="2022-05-06T08:29:00.358" v="624" actId="26606"/>
          <ac:spMkLst>
            <pc:docMk/>
            <pc:sldMk cId="2884873832" sldId="260"/>
            <ac:spMk id="2" creationId="{81AD8EC8-6DAA-6CC7-8A6E-7D1D896560CF}"/>
          </ac:spMkLst>
        </pc:spChg>
        <pc:spChg chg="del mod">
          <ac:chgData name="Jordan Lee" userId="d9ddb6b1d9c1c5a2" providerId="LiveId" clId="{E6206ECC-C5E0-42CB-A7C9-179C50870FE6}" dt="2022-05-06T08:29:00.358" v="624" actId="26606"/>
          <ac:spMkLst>
            <pc:docMk/>
            <pc:sldMk cId="2884873832" sldId="260"/>
            <ac:spMk id="3" creationId="{C2B000F2-3F19-9F50-7C2B-DC76115CD618}"/>
          </ac:spMkLst>
        </pc:spChg>
        <pc:spChg chg="add">
          <ac:chgData name="Jordan Lee" userId="d9ddb6b1d9c1c5a2" providerId="LiveId" clId="{E6206ECC-C5E0-42CB-A7C9-179C50870FE6}" dt="2022-05-06T08:29:00.358" v="624" actId="26606"/>
          <ac:spMkLst>
            <pc:docMk/>
            <pc:sldMk cId="2884873832" sldId="260"/>
            <ac:spMk id="9" creationId="{3A5B4632-C963-4296-86F0-79AA9EA5AE98}"/>
          </ac:spMkLst>
        </pc:spChg>
        <pc:graphicFrameChg chg="add">
          <ac:chgData name="Jordan Lee" userId="d9ddb6b1d9c1c5a2" providerId="LiveId" clId="{E6206ECC-C5E0-42CB-A7C9-179C50870FE6}" dt="2022-05-06T08:29:00.358" v="624" actId="26606"/>
          <ac:graphicFrameMkLst>
            <pc:docMk/>
            <pc:sldMk cId="2884873832" sldId="260"/>
            <ac:graphicFrameMk id="5" creationId="{933A109B-6D5E-DA77-72E6-0218CDC007E5}"/>
          </ac:graphicFrameMkLst>
        </pc:graphicFrameChg>
      </pc:sldChg>
      <pc:sldChg chg="addSp delSp modSp mod setBg delDesignElem">
        <pc:chgData name="Jordan Lee" userId="d9ddb6b1d9c1c5a2" providerId="LiveId" clId="{E6206ECC-C5E0-42CB-A7C9-179C50870FE6}" dt="2022-05-06T09:44:11.116" v="788" actId="1076"/>
        <pc:sldMkLst>
          <pc:docMk/>
          <pc:sldMk cId="2803831604" sldId="261"/>
        </pc:sldMkLst>
        <pc:spChg chg="mod">
          <ac:chgData name="Jordan Lee" userId="d9ddb6b1d9c1c5a2" providerId="LiveId" clId="{E6206ECC-C5E0-42CB-A7C9-179C50870FE6}" dt="2022-05-05T19:19:21.748" v="32" actId="26606"/>
          <ac:spMkLst>
            <pc:docMk/>
            <pc:sldMk cId="2803831604" sldId="261"/>
            <ac:spMk id="2" creationId="{A83BC00E-6FB8-E753-CD4A-29F98425E120}"/>
          </ac:spMkLst>
        </pc:spChg>
        <pc:spChg chg="del">
          <ac:chgData name="Jordan Lee" userId="d9ddb6b1d9c1c5a2" providerId="LiveId" clId="{E6206ECC-C5E0-42CB-A7C9-179C50870FE6}" dt="2022-05-05T19:19:13.410" v="27"/>
          <ac:spMkLst>
            <pc:docMk/>
            <pc:sldMk cId="2803831604" sldId="261"/>
            <ac:spMk id="3" creationId="{0547FA74-6EF1-8226-B859-F1264F88455E}"/>
          </ac:spMkLst>
        </pc:spChg>
        <pc:spChg chg="add del">
          <ac:chgData name="Jordan Lee" userId="d9ddb6b1d9c1c5a2" providerId="LiveId" clId="{E6206ECC-C5E0-42CB-A7C9-179C50870FE6}" dt="2022-05-05T19:22:00.785" v="61"/>
          <ac:spMkLst>
            <pc:docMk/>
            <pc:sldMk cId="2803831604" sldId="261"/>
            <ac:spMk id="73" creationId="{42A5316D-ED2F-4F89-B4B4-8D9240B1A348}"/>
          </ac:spMkLst>
        </pc:spChg>
        <pc:spChg chg="add">
          <ac:chgData name="Jordan Lee" userId="d9ddb6b1d9c1c5a2" providerId="LiveId" clId="{E6206ECC-C5E0-42CB-A7C9-179C50870FE6}" dt="2022-05-05T19:22:11.213" v="67" actId="26606"/>
          <ac:spMkLst>
            <pc:docMk/>
            <pc:sldMk cId="2803831604" sldId="261"/>
            <ac:spMk id="75" creationId="{42A5316D-ED2F-4F89-B4B4-8D9240B1A348}"/>
          </ac:spMkLst>
        </pc:spChg>
        <pc:spChg chg="add del ord">
          <ac:chgData name="Jordan Lee" userId="d9ddb6b1d9c1c5a2" providerId="LiveId" clId="{E6206ECC-C5E0-42CB-A7C9-179C50870FE6}" dt="2022-05-06T09:44:07.153" v="786" actId="478"/>
          <ac:spMkLst>
            <pc:docMk/>
            <pc:sldMk cId="2803831604" sldId="261"/>
            <ac:spMk id="1030" creationId="{647CA8E0-92C5-4B92-98D6-8F0A2FA88D3C}"/>
          </ac:spMkLst>
        </pc:spChg>
        <pc:picChg chg="add mod">
          <ac:chgData name="Jordan Lee" userId="d9ddb6b1d9c1c5a2" providerId="LiveId" clId="{E6206ECC-C5E0-42CB-A7C9-179C50870FE6}" dt="2022-05-06T09:44:11.116" v="788" actId="1076"/>
          <ac:picMkLst>
            <pc:docMk/>
            <pc:sldMk cId="2803831604" sldId="261"/>
            <ac:picMk id="1026" creationId="{E29A6A16-AC0F-7676-2949-648741854689}"/>
          </ac:picMkLst>
        </pc:picChg>
      </pc:sldChg>
      <pc:sldChg chg="addSp delSp modSp mod setBg">
        <pc:chgData name="Jordan Lee" userId="d9ddb6b1d9c1c5a2" providerId="LiveId" clId="{E6206ECC-C5E0-42CB-A7C9-179C50870FE6}" dt="2022-05-06T08:28:48.330" v="623" actId="26606"/>
        <pc:sldMkLst>
          <pc:docMk/>
          <pc:sldMk cId="3708305236" sldId="262"/>
        </pc:sldMkLst>
        <pc:spChg chg="mod">
          <ac:chgData name="Jordan Lee" userId="d9ddb6b1d9c1c5a2" providerId="LiveId" clId="{E6206ECC-C5E0-42CB-A7C9-179C50870FE6}" dt="2022-05-06T08:28:48.330" v="623" actId="26606"/>
          <ac:spMkLst>
            <pc:docMk/>
            <pc:sldMk cId="3708305236" sldId="262"/>
            <ac:spMk id="2" creationId="{261596B5-09C0-6E26-51DC-929DC9419679}"/>
          </ac:spMkLst>
        </pc:spChg>
        <pc:spChg chg="del mod">
          <ac:chgData name="Jordan Lee" userId="d9ddb6b1d9c1c5a2" providerId="LiveId" clId="{E6206ECC-C5E0-42CB-A7C9-179C50870FE6}" dt="2022-05-06T08:28:48.330" v="623" actId="26606"/>
          <ac:spMkLst>
            <pc:docMk/>
            <pc:sldMk cId="3708305236" sldId="262"/>
            <ac:spMk id="3" creationId="{555DDA2C-052B-BB13-B7D5-3F592AF65C48}"/>
          </ac:spMkLst>
        </pc:spChg>
        <pc:spChg chg="add">
          <ac:chgData name="Jordan Lee" userId="d9ddb6b1d9c1c5a2" providerId="LiveId" clId="{E6206ECC-C5E0-42CB-A7C9-179C50870FE6}" dt="2022-05-06T08:28:48.330" v="623" actId="26606"/>
          <ac:spMkLst>
            <pc:docMk/>
            <pc:sldMk cId="3708305236" sldId="262"/>
            <ac:spMk id="9" creationId="{3A5B4632-C963-4296-86F0-79AA9EA5AE98}"/>
          </ac:spMkLst>
        </pc:spChg>
        <pc:graphicFrameChg chg="add">
          <ac:chgData name="Jordan Lee" userId="d9ddb6b1d9c1c5a2" providerId="LiveId" clId="{E6206ECC-C5E0-42CB-A7C9-179C50870FE6}" dt="2022-05-06T08:28:48.330" v="623" actId="26606"/>
          <ac:graphicFrameMkLst>
            <pc:docMk/>
            <pc:sldMk cId="3708305236" sldId="262"/>
            <ac:graphicFrameMk id="5" creationId="{F48982C0-0F97-5D43-5BE3-BBC63AB5760F}"/>
          </ac:graphicFrameMkLst>
        </pc:graphicFrameChg>
      </pc:sldChg>
      <pc:sldChg chg="addSp delSp modSp mod ord setBg">
        <pc:chgData name="Jordan Lee" userId="d9ddb6b1d9c1c5a2" providerId="LiveId" clId="{E6206ECC-C5E0-42CB-A7C9-179C50870FE6}" dt="2022-05-06T08:29:05.260" v="625" actId="26606"/>
        <pc:sldMkLst>
          <pc:docMk/>
          <pc:sldMk cId="759092848" sldId="263"/>
        </pc:sldMkLst>
        <pc:spChg chg="mod">
          <ac:chgData name="Jordan Lee" userId="d9ddb6b1d9c1c5a2" providerId="LiveId" clId="{E6206ECC-C5E0-42CB-A7C9-179C50870FE6}" dt="2022-05-06T08:29:05.260" v="625" actId="26606"/>
          <ac:spMkLst>
            <pc:docMk/>
            <pc:sldMk cId="759092848" sldId="263"/>
            <ac:spMk id="2" creationId="{952E8D23-F050-AC0C-3BE9-6989FB416AE9}"/>
          </ac:spMkLst>
        </pc:spChg>
        <pc:spChg chg="del mod">
          <ac:chgData name="Jordan Lee" userId="d9ddb6b1d9c1c5a2" providerId="LiveId" clId="{E6206ECC-C5E0-42CB-A7C9-179C50870FE6}" dt="2022-05-06T08:29:05.260" v="625" actId="26606"/>
          <ac:spMkLst>
            <pc:docMk/>
            <pc:sldMk cId="759092848" sldId="263"/>
            <ac:spMk id="3" creationId="{CA8A6388-3B7B-3FBA-B43C-0C77A2AB9E4C}"/>
          </ac:spMkLst>
        </pc:spChg>
        <pc:spChg chg="add">
          <ac:chgData name="Jordan Lee" userId="d9ddb6b1d9c1c5a2" providerId="LiveId" clId="{E6206ECC-C5E0-42CB-A7C9-179C50870FE6}" dt="2022-05-06T08:29:05.260" v="625" actId="26606"/>
          <ac:spMkLst>
            <pc:docMk/>
            <pc:sldMk cId="759092848" sldId="263"/>
            <ac:spMk id="9" creationId="{3A5B4632-C963-4296-86F0-79AA9EA5AE98}"/>
          </ac:spMkLst>
        </pc:spChg>
        <pc:graphicFrameChg chg="add">
          <ac:chgData name="Jordan Lee" userId="d9ddb6b1d9c1c5a2" providerId="LiveId" clId="{E6206ECC-C5E0-42CB-A7C9-179C50870FE6}" dt="2022-05-06T08:29:05.260" v="625" actId="26606"/>
          <ac:graphicFrameMkLst>
            <pc:docMk/>
            <pc:sldMk cId="759092848" sldId="263"/>
            <ac:graphicFrameMk id="5" creationId="{74D67A9E-455D-F1A4-9FD9-8820F9370C12}"/>
          </ac:graphicFrameMkLst>
        </pc:graphicFrameChg>
      </pc:sldChg>
      <pc:sldChg chg="addSp delSp modSp del mod">
        <pc:chgData name="Jordan Lee" userId="d9ddb6b1d9c1c5a2" providerId="LiveId" clId="{E6206ECC-C5E0-42CB-A7C9-179C50870FE6}" dt="2022-05-05T19:25:35.477" v="133" actId="47"/>
        <pc:sldMkLst>
          <pc:docMk/>
          <pc:sldMk cId="2901031444" sldId="264"/>
        </pc:sldMkLst>
        <pc:spChg chg="add del mod">
          <ac:chgData name="Jordan Lee" userId="d9ddb6b1d9c1c5a2" providerId="LiveId" clId="{E6206ECC-C5E0-42CB-A7C9-179C50870FE6}" dt="2022-05-05T19:24:48.450" v="118"/>
          <ac:spMkLst>
            <pc:docMk/>
            <pc:sldMk cId="2901031444" sldId="264"/>
            <ac:spMk id="3" creationId="{0FDF8241-B9F0-F2A3-5310-92A1DCA78621}"/>
          </ac:spMkLst>
        </pc:spChg>
        <pc:spChg chg="add del mod">
          <ac:chgData name="Jordan Lee" userId="d9ddb6b1d9c1c5a2" providerId="LiveId" clId="{E6206ECC-C5E0-42CB-A7C9-179C50870FE6}" dt="2022-05-05T19:24:58.445" v="120"/>
          <ac:spMkLst>
            <pc:docMk/>
            <pc:sldMk cId="2901031444" sldId="264"/>
            <ac:spMk id="7" creationId="{8496D8E8-9884-D6B9-CEC9-7F6273E30A16}"/>
          </ac:spMkLst>
        </pc:spChg>
        <pc:spChg chg="add del mod">
          <ac:chgData name="Jordan Lee" userId="d9ddb6b1d9c1c5a2" providerId="LiveId" clId="{E6206ECC-C5E0-42CB-A7C9-179C50870FE6}" dt="2022-05-05T19:25:17.562" v="128"/>
          <ac:spMkLst>
            <pc:docMk/>
            <pc:sldMk cId="2901031444" sldId="264"/>
            <ac:spMk id="10" creationId="{3D20239E-EB34-DA4E-8E88-EBBB7F144954}"/>
          </ac:spMkLst>
        </pc:spChg>
        <pc:spChg chg="add mod">
          <ac:chgData name="Jordan Lee" userId="d9ddb6b1d9c1c5a2" providerId="LiveId" clId="{E6206ECC-C5E0-42CB-A7C9-179C50870FE6}" dt="2022-05-05T19:25:33.796" v="132" actId="21"/>
          <ac:spMkLst>
            <pc:docMk/>
            <pc:sldMk cId="2901031444" sldId="264"/>
            <ac:spMk id="13" creationId="{79D9F9CB-9501-A446-A5AD-61BEEE3B9D9B}"/>
          </ac:spMkLst>
        </pc:spChg>
        <pc:graphicFrameChg chg="add del mod modGraphic">
          <ac:chgData name="Jordan Lee" userId="d9ddb6b1d9c1c5a2" providerId="LiveId" clId="{E6206ECC-C5E0-42CB-A7C9-179C50870FE6}" dt="2022-05-05T19:25:15.582" v="127" actId="21"/>
          <ac:graphicFrameMkLst>
            <pc:docMk/>
            <pc:sldMk cId="2901031444" sldId="264"/>
            <ac:graphicFrameMk id="8" creationId="{D1494DF2-B399-9B2A-5940-3F6A03512D62}"/>
          </ac:graphicFrameMkLst>
        </pc:graphicFrameChg>
        <pc:picChg chg="del mod">
          <ac:chgData name="Jordan Lee" userId="d9ddb6b1d9c1c5a2" providerId="LiveId" clId="{E6206ECC-C5E0-42CB-A7C9-179C50870FE6}" dt="2022-05-05T19:24:42.527" v="117" actId="478"/>
          <ac:picMkLst>
            <pc:docMk/>
            <pc:sldMk cId="2901031444" sldId="264"/>
            <ac:picMk id="4" creationId="{D30DB23A-F29C-6E30-34E6-8F4EDA744D98}"/>
          </ac:picMkLst>
        </pc:picChg>
        <pc:picChg chg="add del mod">
          <ac:chgData name="Jordan Lee" userId="d9ddb6b1d9c1c5a2" providerId="LiveId" clId="{E6206ECC-C5E0-42CB-A7C9-179C50870FE6}" dt="2022-05-05T19:24:53.503" v="119" actId="478"/>
          <ac:picMkLst>
            <pc:docMk/>
            <pc:sldMk cId="2901031444" sldId="264"/>
            <ac:picMk id="5" creationId="{C600D114-2B0D-5D00-BDE7-92A489F23A94}"/>
          </ac:picMkLst>
        </pc:picChg>
        <pc:picChg chg="add del mod">
          <ac:chgData name="Jordan Lee" userId="d9ddb6b1d9c1c5a2" providerId="LiveId" clId="{E6206ECC-C5E0-42CB-A7C9-179C50870FE6}" dt="2022-05-05T19:25:33.796" v="132" actId="21"/>
          <ac:picMkLst>
            <pc:docMk/>
            <pc:sldMk cId="2901031444" sldId="264"/>
            <ac:picMk id="11" creationId="{5462A279-0D19-CD12-ED21-29E406553C45}"/>
          </ac:picMkLst>
        </pc:picChg>
      </pc:sldChg>
      <pc:sldChg chg="addSp modSp mod setBg addAnim">
        <pc:chgData name="Jordan Lee" userId="d9ddb6b1d9c1c5a2" providerId="LiveId" clId="{E6206ECC-C5E0-42CB-A7C9-179C50870FE6}" dt="2022-05-06T09:54:03.779" v="853" actId="20577"/>
        <pc:sldMkLst>
          <pc:docMk/>
          <pc:sldMk cId="3452356475" sldId="265"/>
        </pc:sldMkLst>
        <pc:spChg chg="mod">
          <ac:chgData name="Jordan Lee" userId="d9ddb6b1d9c1c5a2" providerId="LiveId" clId="{E6206ECC-C5E0-42CB-A7C9-179C50870FE6}" dt="2022-05-06T09:54:03.779" v="853" actId="20577"/>
          <ac:spMkLst>
            <pc:docMk/>
            <pc:sldMk cId="3452356475" sldId="265"/>
            <ac:spMk id="2" creationId="{ADCC92EB-C973-0637-9A1D-F448973723F2}"/>
          </ac:spMkLst>
        </pc:spChg>
        <pc:spChg chg="add">
          <ac:chgData name="Jordan Lee" userId="d9ddb6b1d9c1c5a2" providerId="LiveId" clId="{E6206ECC-C5E0-42CB-A7C9-179C50870FE6}" dt="2022-05-06T08:29:33.956" v="627" actId="26606"/>
          <ac:spMkLst>
            <pc:docMk/>
            <pc:sldMk cId="3452356475" sldId="265"/>
            <ac:spMk id="7" creationId="{2A8AA5BC-4F7A-4226-8F99-6D824B226A97}"/>
          </ac:spMkLst>
        </pc:spChg>
        <pc:spChg chg="add">
          <ac:chgData name="Jordan Lee" userId="d9ddb6b1d9c1c5a2" providerId="LiveId" clId="{E6206ECC-C5E0-42CB-A7C9-179C50870FE6}" dt="2022-05-06T08:29:33.956" v="627" actId="26606"/>
          <ac:spMkLst>
            <pc:docMk/>
            <pc:sldMk cId="3452356475" sldId="265"/>
            <ac:spMk id="11" creationId="{5BC87C3E-1040-4EE4-9BDB-9537F7A1B335}"/>
          </ac:spMkLst>
        </pc:spChg>
        <pc:cxnChg chg="add">
          <ac:chgData name="Jordan Lee" userId="d9ddb6b1d9c1c5a2" providerId="LiveId" clId="{E6206ECC-C5E0-42CB-A7C9-179C50870FE6}" dt="2022-05-06T08:29:33.956" v="627" actId="26606"/>
          <ac:cxnSpMkLst>
            <pc:docMk/>
            <pc:sldMk cId="3452356475" sldId="265"/>
            <ac:cxnSpMk id="9" creationId="{911DBBF1-3229-4BD9-B3D1-B4CA571E7431}"/>
          </ac:cxnSpMkLst>
        </pc:cxnChg>
        <pc:cxnChg chg="add">
          <ac:chgData name="Jordan Lee" userId="d9ddb6b1d9c1c5a2" providerId="LiveId" clId="{E6206ECC-C5E0-42CB-A7C9-179C50870FE6}" dt="2022-05-06T08:29:33.956" v="627" actId="26606"/>
          <ac:cxnSpMkLst>
            <pc:docMk/>
            <pc:sldMk cId="3452356475" sldId="265"/>
            <ac:cxnSpMk id="13" creationId="{42CDBECE-872A-4C73-9DC1-BB4E805E2CF5}"/>
          </ac:cxnSpMkLst>
        </pc:cxnChg>
        <pc:cxnChg chg="add">
          <ac:chgData name="Jordan Lee" userId="d9ddb6b1d9c1c5a2" providerId="LiveId" clId="{E6206ECC-C5E0-42CB-A7C9-179C50870FE6}" dt="2022-05-06T08:29:33.956" v="627" actId="26606"/>
          <ac:cxnSpMkLst>
            <pc:docMk/>
            <pc:sldMk cId="3452356475" sldId="265"/>
            <ac:cxnSpMk id="15" creationId="{F5CD5A0B-CDD7-427C-AA42-2EECFDFA1811}"/>
          </ac:cxnSpMkLst>
        </pc:cxnChg>
      </pc:sldChg>
      <pc:sldChg chg="addSp delSp modSp mod setBg setClrOvrMap">
        <pc:chgData name="Jordan Lee" userId="d9ddb6b1d9c1c5a2" providerId="LiveId" clId="{E6206ECC-C5E0-42CB-A7C9-179C50870FE6}" dt="2022-05-06T09:43:43.688" v="785" actId="26606"/>
        <pc:sldMkLst>
          <pc:docMk/>
          <pc:sldMk cId="4097232742" sldId="266"/>
        </pc:sldMkLst>
        <pc:spChg chg="mod">
          <ac:chgData name="Jordan Lee" userId="d9ddb6b1d9c1c5a2" providerId="LiveId" clId="{E6206ECC-C5E0-42CB-A7C9-179C50870FE6}" dt="2022-05-06T09:43:43.688" v="785" actId="26606"/>
          <ac:spMkLst>
            <pc:docMk/>
            <pc:sldMk cId="4097232742" sldId="266"/>
            <ac:spMk id="2" creationId="{967A0C18-9C80-63D8-A7D6-A976FD36FD9C}"/>
          </ac:spMkLst>
        </pc:spChg>
        <pc:spChg chg="del mod ord">
          <ac:chgData name="Jordan Lee" userId="d9ddb6b1d9c1c5a2" providerId="LiveId" clId="{E6206ECC-C5E0-42CB-A7C9-179C50870FE6}" dt="2022-05-06T09:43:43.688" v="785" actId="26606"/>
          <ac:spMkLst>
            <pc:docMk/>
            <pc:sldMk cId="4097232742" sldId="266"/>
            <ac:spMk id="3" creationId="{8385263E-1587-1FF9-50EA-72D04A54060B}"/>
          </ac:spMkLst>
        </pc:spChg>
        <pc:spChg chg="add del">
          <ac:chgData name="Jordan Lee" userId="d9ddb6b1d9c1c5a2" providerId="LiveId" clId="{E6206ECC-C5E0-42CB-A7C9-179C50870FE6}" dt="2022-05-06T09:43:43.688" v="785" actId="26606"/>
          <ac:spMkLst>
            <pc:docMk/>
            <pc:sldMk cId="4097232742" sldId="266"/>
            <ac:spMk id="9" creationId="{42A5316D-ED2F-4F89-B4B4-8D9240B1A348}"/>
          </ac:spMkLst>
        </pc:spChg>
        <pc:spChg chg="add">
          <ac:chgData name="Jordan Lee" userId="d9ddb6b1d9c1c5a2" providerId="LiveId" clId="{E6206ECC-C5E0-42CB-A7C9-179C50870FE6}" dt="2022-05-06T09:43:43.688" v="785" actId="26606"/>
          <ac:spMkLst>
            <pc:docMk/>
            <pc:sldMk cId="4097232742" sldId="266"/>
            <ac:spMk id="15" creationId="{A3EFF7B1-6CB7-47D1-AD37-B870CA2B2151}"/>
          </ac:spMkLst>
        </pc:spChg>
        <pc:spChg chg="add">
          <ac:chgData name="Jordan Lee" userId="d9ddb6b1d9c1c5a2" providerId="LiveId" clId="{E6206ECC-C5E0-42CB-A7C9-179C50870FE6}" dt="2022-05-06T09:43:43.688" v="785" actId="26606"/>
          <ac:spMkLst>
            <pc:docMk/>
            <pc:sldMk cId="4097232742" sldId="266"/>
            <ac:spMk id="17" creationId="{7FA2962B-21B6-4689-A95D-A8FF6ADE47F1}"/>
          </ac:spMkLst>
        </pc:spChg>
        <pc:spChg chg="add">
          <ac:chgData name="Jordan Lee" userId="d9ddb6b1d9c1c5a2" providerId="LiveId" clId="{E6206ECC-C5E0-42CB-A7C9-179C50870FE6}" dt="2022-05-06T09:43:43.688" v="785" actId="26606"/>
          <ac:spMkLst>
            <pc:docMk/>
            <pc:sldMk cId="4097232742" sldId="266"/>
            <ac:spMk id="33" creationId="{A00D2CE1-35C1-46E6-BD59-CEE668BD90F4}"/>
          </ac:spMkLst>
        </pc:spChg>
        <pc:spChg chg="add">
          <ac:chgData name="Jordan Lee" userId="d9ddb6b1d9c1c5a2" providerId="LiveId" clId="{E6206ECC-C5E0-42CB-A7C9-179C50870FE6}" dt="2022-05-06T09:43:43.688" v="785" actId="26606"/>
          <ac:spMkLst>
            <pc:docMk/>
            <pc:sldMk cId="4097232742" sldId="266"/>
            <ac:spMk id="41" creationId="{E18403B7-F2C7-4C07-8522-21C31910902C}"/>
          </ac:spMkLst>
        </pc:spChg>
        <pc:grpChg chg="add">
          <ac:chgData name="Jordan Lee" userId="d9ddb6b1d9c1c5a2" providerId="LiveId" clId="{E6206ECC-C5E0-42CB-A7C9-179C50870FE6}" dt="2022-05-06T09:43:43.688" v="785" actId="26606"/>
          <ac:grpSpMkLst>
            <pc:docMk/>
            <pc:sldMk cId="4097232742" sldId="266"/>
            <ac:grpSpMk id="19" creationId="{A745280D-ED36-41FE-8EB1-CE597C99CFE8}"/>
          </ac:grpSpMkLst>
        </pc:grpChg>
        <pc:grpChg chg="add">
          <ac:chgData name="Jordan Lee" userId="d9ddb6b1d9c1c5a2" providerId="LiveId" clId="{E6206ECC-C5E0-42CB-A7C9-179C50870FE6}" dt="2022-05-06T09:43:43.688" v="785" actId="26606"/>
          <ac:grpSpMkLst>
            <pc:docMk/>
            <pc:sldMk cId="4097232742" sldId="266"/>
            <ac:grpSpMk id="25" creationId="{80E95A5C-1E97-41C3-9DEC-245FF6DEBF1F}"/>
          </ac:grpSpMkLst>
        </pc:grpChg>
        <pc:grpChg chg="add">
          <ac:chgData name="Jordan Lee" userId="d9ddb6b1d9c1c5a2" providerId="LiveId" clId="{E6206ECC-C5E0-42CB-A7C9-179C50870FE6}" dt="2022-05-06T09:43:43.688" v="785" actId="26606"/>
          <ac:grpSpMkLst>
            <pc:docMk/>
            <pc:sldMk cId="4097232742" sldId="266"/>
            <ac:grpSpMk id="35" creationId="{A58DCE86-9AE1-46D1-96D6-04B8B3EDF6FA}"/>
          </ac:grpSpMkLst>
        </pc:grpChg>
        <pc:grpChg chg="add">
          <ac:chgData name="Jordan Lee" userId="d9ddb6b1d9c1c5a2" providerId="LiveId" clId="{E6206ECC-C5E0-42CB-A7C9-179C50870FE6}" dt="2022-05-06T09:43:43.688" v="785" actId="26606"/>
          <ac:grpSpMkLst>
            <pc:docMk/>
            <pc:sldMk cId="4097232742" sldId="266"/>
            <ac:grpSpMk id="43" creationId="{23B58CC6-A99E-43AF-A467-256F19287FB8}"/>
          </ac:grpSpMkLst>
        </pc:grpChg>
        <pc:graphicFrameChg chg="add">
          <ac:chgData name="Jordan Lee" userId="d9ddb6b1d9c1c5a2" providerId="LiveId" clId="{E6206ECC-C5E0-42CB-A7C9-179C50870FE6}" dt="2022-05-06T09:43:43.688" v="785" actId="26606"/>
          <ac:graphicFrameMkLst>
            <pc:docMk/>
            <pc:sldMk cId="4097232742" sldId="266"/>
            <ac:graphicFrameMk id="11" creationId="{7654589B-98EE-ACBD-6746-D22B7FD69446}"/>
          </ac:graphicFrameMkLst>
        </pc:graphicFrameChg>
        <pc:picChg chg="add del mod">
          <ac:chgData name="Jordan Lee" userId="d9ddb6b1d9c1c5a2" providerId="LiveId" clId="{E6206ECC-C5E0-42CB-A7C9-179C50870FE6}" dt="2022-05-06T08:28:20.067" v="612" actId="478"/>
          <ac:picMkLst>
            <pc:docMk/>
            <pc:sldMk cId="4097232742" sldId="266"/>
            <ac:picMk id="4" creationId="{6BA96BFB-EDA9-7DAB-3E52-00268F14C9CB}"/>
          </ac:picMkLst>
        </pc:picChg>
      </pc:sldChg>
      <pc:sldChg chg="addSp delSp modSp mod ord setBg">
        <pc:chgData name="Jordan Lee" userId="d9ddb6b1d9c1c5a2" providerId="LiveId" clId="{E6206ECC-C5E0-42CB-A7C9-179C50870FE6}" dt="2022-05-06T09:42:38.486" v="760"/>
        <pc:sldMkLst>
          <pc:docMk/>
          <pc:sldMk cId="548423312" sldId="267"/>
        </pc:sldMkLst>
        <pc:spChg chg="mod">
          <ac:chgData name="Jordan Lee" userId="d9ddb6b1d9c1c5a2" providerId="LiveId" clId="{E6206ECC-C5E0-42CB-A7C9-179C50870FE6}" dt="2022-05-06T08:30:28.427" v="642" actId="26606"/>
          <ac:spMkLst>
            <pc:docMk/>
            <pc:sldMk cId="548423312" sldId="267"/>
            <ac:spMk id="2" creationId="{D29E744D-F0B5-58CF-FB16-BD950364F16B}"/>
          </ac:spMkLst>
        </pc:spChg>
        <pc:spChg chg="add del mod">
          <ac:chgData name="Jordan Lee" userId="d9ddb6b1d9c1c5a2" providerId="LiveId" clId="{E6206ECC-C5E0-42CB-A7C9-179C50870FE6}" dt="2022-05-06T08:30:28.427" v="642" actId="26606"/>
          <ac:spMkLst>
            <pc:docMk/>
            <pc:sldMk cId="548423312" sldId="267"/>
            <ac:spMk id="3" creationId="{A1CA83CE-0494-2920-D04C-F10F599D006A}"/>
          </ac:spMkLst>
        </pc:spChg>
        <pc:spChg chg="add">
          <ac:chgData name="Jordan Lee" userId="d9ddb6b1d9c1c5a2" providerId="LiveId" clId="{E6206ECC-C5E0-42CB-A7C9-179C50870FE6}" dt="2022-05-06T08:30:28.427" v="642" actId="26606"/>
          <ac:spMkLst>
            <pc:docMk/>
            <pc:sldMk cId="548423312" sldId="267"/>
            <ac:spMk id="6" creationId="{3A5B4632-C963-4296-86F0-79AA9EA5AE98}"/>
          </ac:spMkLst>
        </pc:spChg>
        <pc:spChg chg="add del">
          <ac:chgData name="Jordan Lee" userId="d9ddb6b1d9c1c5a2" providerId="LiveId" clId="{E6206ECC-C5E0-42CB-A7C9-179C50870FE6}" dt="2022-05-06T08:30:16.205" v="637" actId="26606"/>
          <ac:spMkLst>
            <pc:docMk/>
            <pc:sldMk cId="548423312" sldId="267"/>
            <ac:spMk id="9" creationId="{3A5B4632-C963-4296-86F0-79AA9EA5AE98}"/>
          </ac:spMkLst>
        </pc:spChg>
        <pc:graphicFrameChg chg="add del">
          <ac:chgData name="Jordan Lee" userId="d9ddb6b1d9c1c5a2" providerId="LiveId" clId="{E6206ECC-C5E0-42CB-A7C9-179C50870FE6}" dt="2022-05-06T08:30:16.205" v="637" actId="26606"/>
          <ac:graphicFrameMkLst>
            <pc:docMk/>
            <pc:sldMk cId="548423312" sldId="267"/>
            <ac:graphicFrameMk id="5" creationId="{8DA43F99-2772-C6B7-C246-CE0F6CE4F4FC}"/>
          </ac:graphicFrameMkLst>
        </pc:graphicFrameChg>
        <pc:graphicFrameChg chg="add mod">
          <ac:chgData name="Jordan Lee" userId="d9ddb6b1d9c1c5a2" providerId="LiveId" clId="{E6206ECC-C5E0-42CB-A7C9-179C50870FE6}" dt="2022-05-06T08:30:37.748" v="650"/>
          <ac:graphicFrameMkLst>
            <pc:docMk/>
            <pc:sldMk cId="548423312" sldId="267"/>
            <ac:graphicFrameMk id="7" creationId="{390AA1B5-AB02-4DFB-A20C-4C41DC58D231}"/>
          </ac:graphicFrameMkLst>
        </pc:graphicFrameChg>
      </pc:sldChg>
      <pc:sldChg chg="addSp modSp mod ord setBg setClrOvrMap">
        <pc:chgData name="Jordan Lee" userId="d9ddb6b1d9c1c5a2" providerId="LiveId" clId="{E6206ECC-C5E0-42CB-A7C9-179C50870FE6}" dt="2022-05-06T09:43:31.755" v="784"/>
        <pc:sldMkLst>
          <pc:docMk/>
          <pc:sldMk cId="1303238002" sldId="268"/>
        </pc:sldMkLst>
        <pc:spChg chg="mod">
          <ac:chgData name="Jordan Lee" userId="d9ddb6b1d9c1c5a2" providerId="LiveId" clId="{E6206ECC-C5E0-42CB-A7C9-179C50870FE6}" dt="2022-05-06T08:31:20.195" v="651" actId="26606"/>
          <ac:spMkLst>
            <pc:docMk/>
            <pc:sldMk cId="1303238002" sldId="268"/>
            <ac:spMk id="2" creationId="{7FAA6421-1291-62C5-1421-BA30C7400579}"/>
          </ac:spMkLst>
        </pc:spChg>
        <pc:spChg chg="mod">
          <ac:chgData name="Jordan Lee" userId="d9ddb6b1d9c1c5a2" providerId="LiveId" clId="{E6206ECC-C5E0-42CB-A7C9-179C50870FE6}" dt="2022-05-06T08:31:29.155" v="654" actId="313"/>
          <ac:spMkLst>
            <pc:docMk/>
            <pc:sldMk cId="1303238002" sldId="268"/>
            <ac:spMk id="3" creationId="{146EC7DF-54EA-46C0-211D-7E200BFB3659}"/>
          </ac:spMkLst>
        </pc:spChg>
        <pc:spChg chg="add">
          <ac:chgData name="Jordan Lee" userId="d9ddb6b1d9c1c5a2" providerId="LiveId" clId="{E6206ECC-C5E0-42CB-A7C9-179C50870FE6}" dt="2022-05-06T08:31:20.195" v="651" actId="26606"/>
          <ac:spMkLst>
            <pc:docMk/>
            <pc:sldMk cId="1303238002" sldId="268"/>
            <ac:spMk id="8" creationId="{DA3C47C2-33A2-44B2-BEAB-FEB679075C24}"/>
          </ac:spMkLst>
        </pc:spChg>
        <pc:spChg chg="add">
          <ac:chgData name="Jordan Lee" userId="d9ddb6b1d9c1c5a2" providerId="LiveId" clId="{E6206ECC-C5E0-42CB-A7C9-179C50870FE6}" dt="2022-05-06T08:31:20.195" v="651" actId="26606"/>
          <ac:spMkLst>
            <pc:docMk/>
            <pc:sldMk cId="1303238002" sldId="268"/>
            <ac:spMk id="10" creationId="{AD182BA8-54AD-4D9F-8264-B0FA8BB47D7C}"/>
          </ac:spMkLst>
        </pc:spChg>
        <pc:spChg chg="add">
          <ac:chgData name="Jordan Lee" userId="d9ddb6b1d9c1c5a2" providerId="LiveId" clId="{E6206ECC-C5E0-42CB-A7C9-179C50870FE6}" dt="2022-05-06T08:31:20.195" v="651" actId="26606"/>
          <ac:spMkLst>
            <pc:docMk/>
            <pc:sldMk cId="1303238002" sldId="268"/>
            <ac:spMk id="12" creationId="{4ED83379-0499-45E1-AB78-6AA230F96442}"/>
          </ac:spMkLst>
        </pc:spChg>
      </pc:sldChg>
      <pc:sldChg chg="addSp delSp modSp mod setBg">
        <pc:chgData name="Jordan Lee" userId="d9ddb6b1d9c1c5a2" providerId="LiveId" clId="{E6206ECC-C5E0-42CB-A7C9-179C50870FE6}" dt="2022-05-06T08:35:54.768" v="676" actId="20577"/>
        <pc:sldMkLst>
          <pc:docMk/>
          <pc:sldMk cId="1973342762" sldId="269"/>
        </pc:sldMkLst>
        <pc:spChg chg="mod">
          <ac:chgData name="Jordan Lee" userId="d9ddb6b1d9c1c5a2" providerId="LiveId" clId="{E6206ECC-C5E0-42CB-A7C9-179C50870FE6}" dt="2022-05-06T08:31:43.527" v="655" actId="26606"/>
          <ac:spMkLst>
            <pc:docMk/>
            <pc:sldMk cId="1973342762" sldId="269"/>
            <ac:spMk id="2" creationId="{2B25F66D-DCC3-4AFD-DFBD-83325B9077D5}"/>
          </ac:spMkLst>
        </pc:spChg>
        <pc:spChg chg="del mod">
          <ac:chgData name="Jordan Lee" userId="d9ddb6b1d9c1c5a2" providerId="LiveId" clId="{E6206ECC-C5E0-42CB-A7C9-179C50870FE6}" dt="2022-05-06T08:31:43.527" v="655" actId="26606"/>
          <ac:spMkLst>
            <pc:docMk/>
            <pc:sldMk cId="1973342762" sldId="269"/>
            <ac:spMk id="3" creationId="{5978B5A4-4AAA-E777-7BEB-73A4D7E066AD}"/>
          </ac:spMkLst>
        </pc:spChg>
        <pc:spChg chg="add">
          <ac:chgData name="Jordan Lee" userId="d9ddb6b1d9c1c5a2" providerId="LiveId" clId="{E6206ECC-C5E0-42CB-A7C9-179C50870FE6}" dt="2022-05-06T08:31:43.527" v="655" actId="26606"/>
          <ac:spMkLst>
            <pc:docMk/>
            <pc:sldMk cId="1973342762" sldId="269"/>
            <ac:spMk id="9" creationId="{3A5B4632-C963-4296-86F0-79AA9EA5AE98}"/>
          </ac:spMkLst>
        </pc:spChg>
        <pc:graphicFrameChg chg="add mod">
          <ac:chgData name="Jordan Lee" userId="d9ddb6b1d9c1c5a2" providerId="LiveId" clId="{E6206ECC-C5E0-42CB-A7C9-179C50870FE6}" dt="2022-05-06T08:35:54.768" v="676" actId="20577"/>
          <ac:graphicFrameMkLst>
            <pc:docMk/>
            <pc:sldMk cId="1973342762" sldId="269"/>
            <ac:graphicFrameMk id="5" creationId="{1DB08145-6E01-2B8A-0E0A-121BA0E743B8}"/>
          </ac:graphicFrameMkLst>
        </pc:graphicFrameChg>
      </pc:sldChg>
      <pc:sldChg chg="addSp delSp modSp mod ord setBg">
        <pc:chgData name="Jordan Lee" userId="d9ddb6b1d9c1c5a2" providerId="LiveId" clId="{E6206ECC-C5E0-42CB-A7C9-179C50870FE6}" dt="2022-05-06T09:42:33.344" v="758"/>
        <pc:sldMkLst>
          <pc:docMk/>
          <pc:sldMk cId="1435431231" sldId="270"/>
        </pc:sldMkLst>
        <pc:spChg chg="mod">
          <ac:chgData name="Jordan Lee" userId="d9ddb6b1d9c1c5a2" providerId="LiveId" clId="{E6206ECC-C5E0-42CB-A7C9-179C50870FE6}" dt="2022-05-06T08:36:24.930" v="683" actId="26606"/>
          <ac:spMkLst>
            <pc:docMk/>
            <pc:sldMk cId="1435431231" sldId="270"/>
            <ac:spMk id="2" creationId="{4D324A0A-2B00-2CB2-F47D-91D32991CFE7}"/>
          </ac:spMkLst>
        </pc:spChg>
        <pc:spChg chg="del mod">
          <ac:chgData name="Jordan Lee" userId="d9ddb6b1d9c1c5a2" providerId="LiveId" clId="{E6206ECC-C5E0-42CB-A7C9-179C50870FE6}" dt="2022-05-06T08:36:24.930" v="683" actId="26606"/>
          <ac:spMkLst>
            <pc:docMk/>
            <pc:sldMk cId="1435431231" sldId="270"/>
            <ac:spMk id="3" creationId="{95EA09E4-BBE0-9C4C-6449-53BD54CF8B23}"/>
          </ac:spMkLst>
        </pc:spChg>
        <pc:spChg chg="add">
          <ac:chgData name="Jordan Lee" userId="d9ddb6b1d9c1c5a2" providerId="LiveId" clId="{E6206ECC-C5E0-42CB-A7C9-179C50870FE6}" dt="2022-05-06T08:36:24.930" v="683" actId="26606"/>
          <ac:spMkLst>
            <pc:docMk/>
            <pc:sldMk cId="1435431231" sldId="270"/>
            <ac:spMk id="9" creationId="{3A5B4632-C963-4296-86F0-79AA9EA5AE98}"/>
          </ac:spMkLst>
        </pc:spChg>
        <pc:graphicFrameChg chg="add">
          <ac:chgData name="Jordan Lee" userId="d9ddb6b1d9c1c5a2" providerId="LiveId" clId="{E6206ECC-C5E0-42CB-A7C9-179C50870FE6}" dt="2022-05-06T08:36:24.930" v="683" actId="26606"/>
          <ac:graphicFrameMkLst>
            <pc:docMk/>
            <pc:sldMk cId="1435431231" sldId="270"/>
            <ac:graphicFrameMk id="5" creationId="{12C82E62-8D03-9E41-A7E3-E06B62ECC14E}"/>
          </ac:graphicFrameMkLst>
        </pc:graphicFrameChg>
      </pc:sldChg>
      <pc:sldChg chg="addSp delSp modSp mod ord setBg">
        <pc:chgData name="Jordan Lee" userId="d9ddb6b1d9c1c5a2" providerId="LiveId" clId="{E6206ECC-C5E0-42CB-A7C9-179C50870FE6}" dt="2022-05-06T08:37:01.112" v="689" actId="26606"/>
        <pc:sldMkLst>
          <pc:docMk/>
          <pc:sldMk cId="1029565078" sldId="271"/>
        </pc:sldMkLst>
        <pc:spChg chg="mod">
          <ac:chgData name="Jordan Lee" userId="d9ddb6b1d9c1c5a2" providerId="LiveId" clId="{E6206ECC-C5E0-42CB-A7C9-179C50870FE6}" dt="2022-05-06T08:37:01.112" v="689" actId="26606"/>
          <ac:spMkLst>
            <pc:docMk/>
            <pc:sldMk cId="1029565078" sldId="271"/>
            <ac:spMk id="2" creationId="{1FAF5F90-702A-9CCE-E0BD-23D448363441}"/>
          </ac:spMkLst>
        </pc:spChg>
        <pc:spChg chg="del mod">
          <ac:chgData name="Jordan Lee" userId="d9ddb6b1d9c1c5a2" providerId="LiveId" clId="{E6206ECC-C5E0-42CB-A7C9-179C50870FE6}" dt="2022-05-06T08:37:01.112" v="689" actId="26606"/>
          <ac:spMkLst>
            <pc:docMk/>
            <pc:sldMk cId="1029565078" sldId="271"/>
            <ac:spMk id="3" creationId="{C9A4661D-90A1-E512-6C9F-A152C5663529}"/>
          </ac:spMkLst>
        </pc:spChg>
        <pc:spChg chg="add">
          <ac:chgData name="Jordan Lee" userId="d9ddb6b1d9c1c5a2" providerId="LiveId" clId="{E6206ECC-C5E0-42CB-A7C9-179C50870FE6}" dt="2022-05-06T08:37:01.112" v="689" actId="26606"/>
          <ac:spMkLst>
            <pc:docMk/>
            <pc:sldMk cId="1029565078" sldId="271"/>
            <ac:spMk id="9" creationId="{3A5B4632-C963-4296-86F0-79AA9EA5AE98}"/>
          </ac:spMkLst>
        </pc:spChg>
        <pc:graphicFrameChg chg="add">
          <ac:chgData name="Jordan Lee" userId="d9ddb6b1d9c1c5a2" providerId="LiveId" clId="{E6206ECC-C5E0-42CB-A7C9-179C50870FE6}" dt="2022-05-06T08:37:01.112" v="689" actId="26606"/>
          <ac:graphicFrameMkLst>
            <pc:docMk/>
            <pc:sldMk cId="1029565078" sldId="271"/>
            <ac:graphicFrameMk id="5" creationId="{742D3E81-8F38-7F01-47F9-C3679F2DB17F}"/>
          </ac:graphicFrameMkLst>
        </pc:graphicFrameChg>
      </pc:sldChg>
      <pc:sldChg chg="addSp delSp modSp mod setBg setClrOvrMap">
        <pc:chgData name="Jordan Lee" userId="d9ddb6b1d9c1c5a2" providerId="LiveId" clId="{E6206ECC-C5E0-42CB-A7C9-179C50870FE6}" dt="2022-05-06T08:37:19.511" v="691" actId="26606"/>
        <pc:sldMkLst>
          <pc:docMk/>
          <pc:sldMk cId="1201309934" sldId="272"/>
        </pc:sldMkLst>
        <pc:spChg chg="mod">
          <ac:chgData name="Jordan Lee" userId="d9ddb6b1d9c1c5a2" providerId="LiveId" clId="{E6206ECC-C5E0-42CB-A7C9-179C50870FE6}" dt="2022-05-06T08:37:19.511" v="691" actId="26606"/>
          <ac:spMkLst>
            <pc:docMk/>
            <pc:sldMk cId="1201309934" sldId="272"/>
            <ac:spMk id="2" creationId="{96D4CE6A-2C9A-A55E-4BE7-1B716612E7F0}"/>
          </ac:spMkLst>
        </pc:spChg>
        <pc:spChg chg="del mod">
          <ac:chgData name="Jordan Lee" userId="d9ddb6b1d9c1c5a2" providerId="LiveId" clId="{E6206ECC-C5E0-42CB-A7C9-179C50870FE6}" dt="2022-05-06T08:37:14.612" v="690" actId="478"/>
          <ac:spMkLst>
            <pc:docMk/>
            <pc:sldMk cId="1201309934" sldId="272"/>
            <ac:spMk id="3" creationId="{97196A04-3A4F-74C1-19E4-CF93632CFF68}"/>
          </ac:spMkLst>
        </pc:spChg>
        <pc:spChg chg="add">
          <ac:chgData name="Jordan Lee" userId="d9ddb6b1d9c1c5a2" providerId="LiveId" clId="{E6206ECC-C5E0-42CB-A7C9-179C50870FE6}" dt="2022-05-06T08:37:19.511" v="691" actId="26606"/>
          <ac:spMkLst>
            <pc:docMk/>
            <pc:sldMk cId="1201309934" sldId="272"/>
            <ac:spMk id="7" creationId="{DA3C47C2-33A2-44B2-BEAB-FEB679075C24}"/>
          </ac:spMkLst>
        </pc:spChg>
        <pc:spChg chg="add">
          <ac:chgData name="Jordan Lee" userId="d9ddb6b1d9c1c5a2" providerId="LiveId" clId="{E6206ECC-C5E0-42CB-A7C9-179C50870FE6}" dt="2022-05-06T08:37:19.511" v="691" actId="26606"/>
          <ac:spMkLst>
            <pc:docMk/>
            <pc:sldMk cId="1201309934" sldId="272"/>
            <ac:spMk id="9" creationId="{AD182BA8-54AD-4D9F-8264-B0FA8BB47D7C}"/>
          </ac:spMkLst>
        </pc:spChg>
        <pc:spChg chg="add">
          <ac:chgData name="Jordan Lee" userId="d9ddb6b1d9c1c5a2" providerId="LiveId" clId="{E6206ECC-C5E0-42CB-A7C9-179C50870FE6}" dt="2022-05-06T08:37:19.511" v="691" actId="26606"/>
          <ac:spMkLst>
            <pc:docMk/>
            <pc:sldMk cId="1201309934" sldId="272"/>
            <ac:spMk id="11" creationId="{4ED83379-0499-45E1-AB78-6AA230F96442}"/>
          </ac:spMkLst>
        </pc:spChg>
      </pc:sldChg>
      <pc:sldChg chg="addSp delSp modSp mod ord setBg">
        <pc:chgData name="Jordan Lee" userId="d9ddb6b1d9c1c5a2" providerId="LiveId" clId="{E6206ECC-C5E0-42CB-A7C9-179C50870FE6}" dt="2022-05-06T09:42:40.096" v="762"/>
        <pc:sldMkLst>
          <pc:docMk/>
          <pc:sldMk cId="2316918114" sldId="273"/>
        </pc:sldMkLst>
        <pc:spChg chg="mod">
          <ac:chgData name="Jordan Lee" userId="d9ddb6b1d9c1c5a2" providerId="LiveId" clId="{E6206ECC-C5E0-42CB-A7C9-179C50870FE6}" dt="2022-05-06T08:37:31.592" v="695" actId="26606"/>
          <ac:spMkLst>
            <pc:docMk/>
            <pc:sldMk cId="2316918114" sldId="273"/>
            <ac:spMk id="2" creationId="{D208C188-9417-6E85-4AB8-8FEB1085A91E}"/>
          </ac:spMkLst>
        </pc:spChg>
        <pc:spChg chg="del mod">
          <ac:chgData name="Jordan Lee" userId="d9ddb6b1d9c1c5a2" providerId="LiveId" clId="{E6206ECC-C5E0-42CB-A7C9-179C50870FE6}" dt="2022-05-06T08:37:31.592" v="695" actId="26606"/>
          <ac:spMkLst>
            <pc:docMk/>
            <pc:sldMk cId="2316918114" sldId="273"/>
            <ac:spMk id="3" creationId="{DB501DCE-104B-1CDE-3AAB-7D92A7A82EE1}"/>
          </ac:spMkLst>
        </pc:spChg>
        <pc:spChg chg="add">
          <ac:chgData name="Jordan Lee" userId="d9ddb6b1d9c1c5a2" providerId="LiveId" clId="{E6206ECC-C5E0-42CB-A7C9-179C50870FE6}" dt="2022-05-06T08:37:31.592" v="695" actId="26606"/>
          <ac:spMkLst>
            <pc:docMk/>
            <pc:sldMk cId="2316918114" sldId="273"/>
            <ac:spMk id="9" creationId="{3A5B4632-C963-4296-86F0-79AA9EA5AE98}"/>
          </ac:spMkLst>
        </pc:spChg>
        <pc:graphicFrameChg chg="add">
          <ac:chgData name="Jordan Lee" userId="d9ddb6b1d9c1c5a2" providerId="LiveId" clId="{E6206ECC-C5E0-42CB-A7C9-179C50870FE6}" dt="2022-05-06T08:37:31.592" v="695" actId="26606"/>
          <ac:graphicFrameMkLst>
            <pc:docMk/>
            <pc:sldMk cId="2316918114" sldId="273"/>
            <ac:graphicFrameMk id="5" creationId="{90FC9F74-16C2-116D-DD1E-C2A9365DFD93}"/>
          </ac:graphicFrameMkLst>
        </pc:graphicFrameChg>
      </pc:sldChg>
      <pc:sldChg chg="addSp delSp modSp mod setBg">
        <pc:chgData name="Jordan Lee" userId="d9ddb6b1d9c1c5a2" providerId="LiveId" clId="{E6206ECC-C5E0-42CB-A7C9-179C50870FE6}" dt="2022-05-06T09:42:46.884" v="782" actId="20577"/>
        <pc:sldMkLst>
          <pc:docMk/>
          <pc:sldMk cId="552978820" sldId="274"/>
        </pc:sldMkLst>
        <pc:spChg chg="mod">
          <ac:chgData name="Jordan Lee" userId="d9ddb6b1d9c1c5a2" providerId="LiveId" clId="{E6206ECC-C5E0-42CB-A7C9-179C50870FE6}" dt="2022-05-06T09:42:46.884" v="782" actId="20577"/>
          <ac:spMkLst>
            <pc:docMk/>
            <pc:sldMk cId="552978820" sldId="274"/>
            <ac:spMk id="2" creationId="{A4CD31DC-AF82-F0BF-F96A-2B6C9F3E07AC}"/>
          </ac:spMkLst>
        </pc:spChg>
        <pc:spChg chg="mod">
          <ac:chgData name="Jordan Lee" userId="d9ddb6b1d9c1c5a2" providerId="LiveId" clId="{E6206ECC-C5E0-42CB-A7C9-179C50870FE6}" dt="2022-05-06T08:37:54.238" v="699" actId="5793"/>
          <ac:spMkLst>
            <pc:docMk/>
            <pc:sldMk cId="552978820" sldId="274"/>
            <ac:spMk id="3" creationId="{784FF52F-AA0C-D111-E828-1EBE8C24FEDE}"/>
          </ac:spMkLst>
        </pc:spChg>
        <pc:spChg chg="add del">
          <ac:chgData name="Jordan Lee" userId="d9ddb6b1d9c1c5a2" providerId="LiveId" clId="{E6206ECC-C5E0-42CB-A7C9-179C50870FE6}" dt="2022-05-06T08:37:59.573" v="700" actId="26606"/>
          <ac:spMkLst>
            <pc:docMk/>
            <pc:sldMk cId="552978820" sldId="274"/>
            <ac:spMk id="8" creationId="{C2554CA6-288E-4202-BC52-2E5A8F0C0AED}"/>
          </ac:spMkLst>
        </pc:spChg>
        <pc:spChg chg="add del">
          <ac:chgData name="Jordan Lee" userId="d9ddb6b1d9c1c5a2" providerId="LiveId" clId="{E6206ECC-C5E0-42CB-A7C9-179C50870FE6}" dt="2022-05-06T08:37:59.573" v="700" actId="26606"/>
          <ac:spMkLst>
            <pc:docMk/>
            <pc:sldMk cId="552978820" sldId="274"/>
            <ac:spMk id="10" creationId="{B10BB131-AC8E-4A8E-A5D1-36260F720C3B}"/>
          </ac:spMkLst>
        </pc:spChg>
        <pc:spChg chg="add del">
          <ac:chgData name="Jordan Lee" userId="d9ddb6b1d9c1c5a2" providerId="LiveId" clId="{E6206ECC-C5E0-42CB-A7C9-179C50870FE6}" dt="2022-05-06T08:37:59.573" v="700" actId="26606"/>
          <ac:spMkLst>
            <pc:docMk/>
            <pc:sldMk cId="552978820" sldId="274"/>
            <ac:spMk id="12" creationId="{5B7778FC-632E-4DCA-A7CB-0D7731CCF970}"/>
          </ac:spMkLst>
        </pc:spChg>
        <pc:spChg chg="add del">
          <ac:chgData name="Jordan Lee" userId="d9ddb6b1d9c1c5a2" providerId="LiveId" clId="{E6206ECC-C5E0-42CB-A7C9-179C50870FE6}" dt="2022-05-06T08:37:59.573" v="700" actId="26606"/>
          <ac:spMkLst>
            <pc:docMk/>
            <pc:sldMk cId="552978820" sldId="274"/>
            <ac:spMk id="14" creationId="{FA23A907-97FB-4A8F-880A-DD77401C4296}"/>
          </ac:spMkLst>
        </pc:spChg>
        <pc:spChg chg="add">
          <ac:chgData name="Jordan Lee" userId="d9ddb6b1d9c1c5a2" providerId="LiveId" clId="{E6206ECC-C5E0-42CB-A7C9-179C50870FE6}" dt="2022-05-06T08:37:59.573" v="700" actId="26606"/>
          <ac:spMkLst>
            <pc:docMk/>
            <pc:sldMk cId="552978820" sldId="274"/>
            <ac:spMk id="19" creationId="{C2554CA6-288E-4202-BC52-2E5A8F0C0AED}"/>
          </ac:spMkLst>
        </pc:spChg>
        <pc:spChg chg="add">
          <ac:chgData name="Jordan Lee" userId="d9ddb6b1d9c1c5a2" providerId="LiveId" clId="{E6206ECC-C5E0-42CB-A7C9-179C50870FE6}" dt="2022-05-06T08:37:59.573" v="700" actId="26606"/>
          <ac:spMkLst>
            <pc:docMk/>
            <pc:sldMk cId="552978820" sldId="274"/>
            <ac:spMk id="21" creationId="{B10BB131-AC8E-4A8E-A5D1-36260F720C3B}"/>
          </ac:spMkLst>
        </pc:spChg>
        <pc:spChg chg="add">
          <ac:chgData name="Jordan Lee" userId="d9ddb6b1d9c1c5a2" providerId="LiveId" clId="{E6206ECC-C5E0-42CB-A7C9-179C50870FE6}" dt="2022-05-06T08:37:59.573" v="700" actId="26606"/>
          <ac:spMkLst>
            <pc:docMk/>
            <pc:sldMk cId="552978820" sldId="274"/>
            <ac:spMk id="23" creationId="{5B7778FC-632E-4DCA-A7CB-0D7731CCF970}"/>
          </ac:spMkLst>
        </pc:spChg>
        <pc:spChg chg="add">
          <ac:chgData name="Jordan Lee" userId="d9ddb6b1d9c1c5a2" providerId="LiveId" clId="{E6206ECC-C5E0-42CB-A7C9-179C50870FE6}" dt="2022-05-06T08:37:59.573" v="700" actId="26606"/>
          <ac:spMkLst>
            <pc:docMk/>
            <pc:sldMk cId="552978820" sldId="274"/>
            <ac:spMk id="25" creationId="{FA23A907-97FB-4A8F-880A-DD77401C4296}"/>
          </ac:spMkLst>
        </pc:spChg>
      </pc:sldChg>
      <pc:sldChg chg="addSp delSp modSp new mod setBg delDesignElem">
        <pc:chgData name="Jordan Lee" userId="d9ddb6b1d9c1c5a2" providerId="LiveId" clId="{E6206ECC-C5E0-42CB-A7C9-179C50870FE6}" dt="2022-05-06T09:42:10.985" v="751" actId="478"/>
        <pc:sldMkLst>
          <pc:docMk/>
          <pc:sldMk cId="2332942962" sldId="275"/>
        </pc:sldMkLst>
        <pc:spChg chg="mod">
          <ac:chgData name="Jordan Lee" userId="d9ddb6b1d9c1c5a2" providerId="LiveId" clId="{E6206ECC-C5E0-42CB-A7C9-179C50870FE6}" dt="2022-05-06T09:42:09.756" v="749" actId="26606"/>
          <ac:spMkLst>
            <pc:docMk/>
            <pc:sldMk cId="2332942962" sldId="275"/>
            <ac:spMk id="2" creationId="{F8FC1AF1-4B13-00C9-EAF5-C6D48721926A}"/>
          </ac:spMkLst>
        </pc:spChg>
        <pc:spChg chg="del">
          <ac:chgData name="Jordan Lee" userId="d9ddb6b1d9c1c5a2" providerId="LiveId" clId="{E6206ECC-C5E0-42CB-A7C9-179C50870FE6}" dt="2022-05-05T19:20:50.788" v="54"/>
          <ac:spMkLst>
            <pc:docMk/>
            <pc:sldMk cId="2332942962" sldId="275"/>
            <ac:spMk id="3" creationId="{D2550972-975B-7299-4570-A253DFBEBF68}"/>
          </ac:spMkLst>
        </pc:spChg>
        <pc:spChg chg="add del mod">
          <ac:chgData name="Jordan Lee" userId="d9ddb6b1d9c1c5a2" providerId="LiveId" clId="{E6206ECC-C5E0-42CB-A7C9-179C50870FE6}" dt="2022-05-06T09:42:10.985" v="751" actId="478"/>
          <ac:spMkLst>
            <pc:docMk/>
            <pc:sldMk cId="2332942962" sldId="275"/>
            <ac:spMk id="5" creationId="{01E699FF-8BD4-6568-0354-0D2E0C50BFF8}"/>
          </ac:spMkLst>
        </pc:spChg>
        <pc:spChg chg="add del mod">
          <ac:chgData name="Jordan Lee" userId="d9ddb6b1d9c1c5a2" providerId="LiveId" clId="{E6206ECC-C5E0-42CB-A7C9-179C50870FE6}" dt="2022-05-06T09:42:08.690" v="748" actId="478"/>
          <ac:spMkLst>
            <pc:docMk/>
            <pc:sldMk cId="2332942962" sldId="275"/>
            <ac:spMk id="8" creationId="{776AC58D-1E3E-4AA3-282A-B31A9CE94007}"/>
          </ac:spMkLst>
        </pc:spChg>
        <pc:spChg chg="add del ord">
          <ac:chgData name="Jordan Lee" userId="d9ddb6b1d9c1c5a2" providerId="LiveId" clId="{E6206ECC-C5E0-42CB-A7C9-179C50870FE6}" dt="2022-05-05T19:30:38.541" v="163" actId="26606"/>
          <ac:spMkLst>
            <pc:docMk/>
            <pc:sldMk cId="2332942962" sldId="275"/>
            <ac:spMk id="8" creationId="{8F571D9D-D88D-092F-7162-85F65314EBBA}"/>
          </ac:spMkLst>
        </pc:spChg>
        <pc:spChg chg="add del">
          <ac:chgData name="Jordan Lee" userId="d9ddb6b1d9c1c5a2" providerId="LiveId" clId="{E6206ECC-C5E0-42CB-A7C9-179C50870FE6}" dt="2022-05-05T19:22:00.785" v="61"/>
          <ac:spMkLst>
            <pc:docMk/>
            <pc:sldMk cId="2332942962" sldId="275"/>
            <ac:spMk id="11" creationId="{42A5316D-ED2F-4F89-B4B4-8D9240B1A348}"/>
          </ac:spMkLst>
        </pc:spChg>
        <pc:spChg chg="add del">
          <ac:chgData name="Jordan Lee" userId="d9ddb6b1d9c1c5a2" providerId="LiveId" clId="{E6206ECC-C5E0-42CB-A7C9-179C50870FE6}" dt="2022-05-05T19:30:38.541" v="163" actId="26606"/>
          <ac:spMkLst>
            <pc:docMk/>
            <pc:sldMk cId="2332942962" sldId="275"/>
            <ac:spMk id="13" creationId="{42A5316D-ED2F-4F89-B4B4-8D9240B1A348}"/>
          </ac:spMkLst>
        </pc:spChg>
        <pc:spChg chg="add del">
          <ac:chgData name="Jordan Lee" userId="d9ddb6b1d9c1c5a2" providerId="LiveId" clId="{E6206ECC-C5E0-42CB-A7C9-179C50870FE6}" dt="2022-05-06T08:38:10.888" v="701" actId="26606"/>
          <ac:spMkLst>
            <pc:docMk/>
            <pc:sldMk cId="2332942962" sldId="275"/>
            <ac:spMk id="18" creationId="{6753252F-4873-4F63-801D-CC719279A7D5}"/>
          </ac:spMkLst>
        </pc:spChg>
        <pc:spChg chg="add del">
          <ac:chgData name="Jordan Lee" userId="d9ddb6b1d9c1c5a2" providerId="LiveId" clId="{E6206ECC-C5E0-42CB-A7C9-179C50870FE6}" dt="2022-05-06T08:38:10.888" v="701" actId="26606"/>
          <ac:spMkLst>
            <pc:docMk/>
            <pc:sldMk cId="2332942962" sldId="275"/>
            <ac:spMk id="20" creationId="{047C8CCB-F95D-4249-92DD-651249D3535A}"/>
          </ac:spMkLst>
        </pc:spChg>
        <pc:spChg chg="add del">
          <ac:chgData name="Jordan Lee" userId="d9ddb6b1d9c1c5a2" providerId="LiveId" clId="{E6206ECC-C5E0-42CB-A7C9-179C50870FE6}" dt="2022-05-06T09:42:09.756" v="749" actId="26606"/>
          <ac:spMkLst>
            <pc:docMk/>
            <pc:sldMk cId="2332942962" sldId="275"/>
            <ac:spMk id="25" creationId="{605494DE-B078-4D87-BB01-C84320618DAD}"/>
          </ac:spMkLst>
        </pc:spChg>
        <pc:spChg chg="add del">
          <ac:chgData name="Jordan Lee" userId="d9ddb6b1d9c1c5a2" providerId="LiveId" clId="{E6206ECC-C5E0-42CB-A7C9-179C50870FE6}" dt="2022-05-06T09:42:09.756" v="749" actId="26606"/>
          <ac:spMkLst>
            <pc:docMk/>
            <pc:sldMk cId="2332942962" sldId="275"/>
            <ac:spMk id="27" creationId="{9A0576B0-CD8C-4661-95C8-A9F2CE7CDDB0}"/>
          </ac:spMkLst>
        </pc:spChg>
        <pc:spChg chg="add del">
          <ac:chgData name="Jordan Lee" userId="d9ddb6b1d9c1c5a2" providerId="LiveId" clId="{E6206ECC-C5E0-42CB-A7C9-179C50870FE6}" dt="2022-05-06T09:42:09.756" v="749" actId="26606"/>
          <ac:spMkLst>
            <pc:docMk/>
            <pc:sldMk cId="2332942962" sldId="275"/>
            <ac:spMk id="29" creationId="{3FF60E2B-3919-423C-B1FF-56CDE6681165}"/>
          </ac:spMkLst>
        </pc:spChg>
        <pc:spChg chg="add del">
          <ac:chgData name="Jordan Lee" userId="d9ddb6b1d9c1c5a2" providerId="LiveId" clId="{E6206ECC-C5E0-42CB-A7C9-179C50870FE6}" dt="2022-05-06T09:42:09.756" v="749" actId="26606"/>
          <ac:spMkLst>
            <pc:docMk/>
            <pc:sldMk cId="2332942962" sldId="275"/>
            <ac:spMk id="34" creationId="{A4AC5506-6312-4701-8D3C-40187889A947}"/>
          </ac:spMkLst>
        </pc:spChg>
        <pc:picChg chg="add del mod">
          <ac:chgData name="Jordan Lee" userId="d9ddb6b1d9c1c5a2" providerId="LiveId" clId="{E6206ECC-C5E0-42CB-A7C9-179C50870FE6}" dt="2022-05-06T09:42:10.985" v="751" actId="478"/>
          <ac:picMkLst>
            <pc:docMk/>
            <pc:sldMk cId="2332942962" sldId="275"/>
            <ac:picMk id="4" creationId="{8470EE14-409B-9FD6-F223-1B90DFF9F9D0}"/>
          </ac:picMkLst>
        </pc:picChg>
        <pc:picChg chg="add del mod">
          <ac:chgData name="Jordan Lee" userId="d9ddb6b1d9c1c5a2" providerId="LiveId" clId="{E6206ECC-C5E0-42CB-A7C9-179C50870FE6}" dt="2022-05-06T09:42:10.594" v="750"/>
          <ac:picMkLst>
            <pc:docMk/>
            <pc:sldMk cId="2332942962" sldId="275"/>
            <ac:picMk id="6" creationId="{53F138FE-F38E-E4DC-BB12-F95CFCBE6E42}"/>
          </ac:picMkLst>
        </pc:picChg>
        <pc:picChg chg="add del mod">
          <ac:chgData name="Jordan Lee" userId="d9ddb6b1d9c1c5a2" providerId="LiveId" clId="{E6206ECC-C5E0-42CB-A7C9-179C50870FE6}" dt="2022-05-06T09:42:08.135" v="747"/>
          <ac:picMkLst>
            <pc:docMk/>
            <pc:sldMk cId="2332942962" sldId="275"/>
            <ac:picMk id="9" creationId="{936E4A04-0186-2189-D494-153A93F05233}"/>
          </ac:picMkLst>
        </pc:picChg>
      </pc:sldChg>
      <pc:sldChg chg="addSp delSp modSp new add del mod setBg">
        <pc:chgData name="Jordan Lee" userId="d9ddb6b1d9c1c5a2" providerId="LiveId" clId="{E6206ECC-C5E0-42CB-A7C9-179C50870FE6}" dt="2022-05-06T09:42:23.287" v="756" actId="26606"/>
        <pc:sldMkLst>
          <pc:docMk/>
          <pc:sldMk cId="4177056618" sldId="276"/>
        </pc:sldMkLst>
        <pc:spChg chg="mod">
          <ac:chgData name="Jordan Lee" userId="d9ddb6b1d9c1c5a2" providerId="LiveId" clId="{E6206ECC-C5E0-42CB-A7C9-179C50870FE6}" dt="2022-05-06T09:42:23.287" v="756" actId="26606"/>
          <ac:spMkLst>
            <pc:docMk/>
            <pc:sldMk cId="4177056618" sldId="276"/>
            <ac:spMk id="2" creationId="{D97A298F-87B4-CEF2-27C3-0E6BFD4D83D8}"/>
          </ac:spMkLst>
        </pc:spChg>
        <pc:spChg chg="del">
          <ac:chgData name="Jordan Lee" userId="d9ddb6b1d9c1c5a2" providerId="LiveId" clId="{E6206ECC-C5E0-42CB-A7C9-179C50870FE6}" dt="2022-05-05T19:25:43.740" v="152"/>
          <ac:spMkLst>
            <pc:docMk/>
            <pc:sldMk cId="4177056618" sldId="276"/>
            <ac:spMk id="3" creationId="{C499AB17-CB86-7C37-BA17-A500274A6457}"/>
          </ac:spMkLst>
        </pc:spChg>
        <pc:spChg chg="add del">
          <ac:chgData name="Jordan Lee" userId="d9ddb6b1d9c1c5a2" providerId="LiveId" clId="{E6206ECC-C5E0-42CB-A7C9-179C50870FE6}" dt="2022-05-06T09:42:23.287" v="756" actId="26606"/>
          <ac:spMkLst>
            <pc:docMk/>
            <pc:sldMk cId="4177056618" sldId="276"/>
            <ac:spMk id="8" creationId="{489174DF-533A-2A26-AA9E-3453E8C8B050}"/>
          </ac:spMkLst>
        </pc:spChg>
        <pc:spChg chg="add del">
          <ac:chgData name="Jordan Lee" userId="d9ddb6b1d9c1c5a2" providerId="LiveId" clId="{E6206ECC-C5E0-42CB-A7C9-179C50870FE6}" dt="2022-05-06T09:42:23.287" v="756" actId="26606"/>
          <ac:spMkLst>
            <pc:docMk/>
            <pc:sldMk cId="4177056618" sldId="276"/>
            <ac:spMk id="11" creationId="{42A5316D-ED2F-4F89-B4B4-8D9240B1A348}"/>
          </ac:spMkLst>
        </pc:spChg>
        <pc:spChg chg="add">
          <ac:chgData name="Jordan Lee" userId="d9ddb6b1d9c1c5a2" providerId="LiveId" clId="{E6206ECC-C5E0-42CB-A7C9-179C50870FE6}" dt="2022-05-06T09:42:23.287" v="756" actId="26606"/>
          <ac:spMkLst>
            <pc:docMk/>
            <pc:sldMk cId="4177056618" sldId="276"/>
            <ac:spMk id="16" creationId="{A4AC5506-6312-4701-8D3C-40187889A947}"/>
          </ac:spMkLst>
        </pc:spChg>
        <pc:picChg chg="add mod">
          <ac:chgData name="Jordan Lee" userId="d9ddb6b1d9c1c5a2" providerId="LiveId" clId="{E6206ECC-C5E0-42CB-A7C9-179C50870FE6}" dt="2022-05-06T09:42:23.287" v="756" actId="26606"/>
          <ac:picMkLst>
            <pc:docMk/>
            <pc:sldMk cId="4177056618" sldId="276"/>
            <ac:picMk id="3" creationId="{8309C1B7-A752-265C-3E89-48AF9C6F2370}"/>
          </ac:picMkLst>
        </pc:picChg>
        <pc:picChg chg="add del mod">
          <ac:chgData name="Jordan Lee" userId="d9ddb6b1d9c1c5a2" providerId="LiveId" clId="{E6206ECC-C5E0-42CB-A7C9-179C50870FE6}" dt="2022-05-06T09:42:14.274" v="752" actId="478"/>
          <ac:picMkLst>
            <pc:docMk/>
            <pc:sldMk cId="4177056618" sldId="276"/>
            <ac:picMk id="4" creationId="{CC06869F-182C-3889-E496-096AC39D86F8}"/>
          </ac:picMkLst>
        </pc:picChg>
        <pc:picChg chg="add del mod">
          <ac:chgData name="Jordan Lee" userId="d9ddb6b1d9c1c5a2" providerId="LiveId" clId="{E6206ECC-C5E0-42CB-A7C9-179C50870FE6}" dt="2022-05-06T09:42:19.788" v="754" actId="478"/>
          <ac:picMkLst>
            <pc:docMk/>
            <pc:sldMk cId="4177056618" sldId="276"/>
            <ac:picMk id="6" creationId="{FF8D6292-E144-DF90-4041-6F5A0D3BD2EA}"/>
          </ac:picMkLst>
        </pc:picChg>
      </pc:sldChg>
      <pc:sldChg chg="addSp delSp modSp new mod setBg">
        <pc:chgData name="Jordan Lee" userId="d9ddb6b1d9c1c5a2" providerId="LiveId" clId="{E6206ECC-C5E0-42CB-A7C9-179C50870FE6}" dt="2022-05-06T09:54:17.947" v="854" actId="14100"/>
        <pc:sldMkLst>
          <pc:docMk/>
          <pc:sldMk cId="4291903563" sldId="277"/>
        </pc:sldMkLst>
        <pc:spChg chg="mod">
          <ac:chgData name="Jordan Lee" userId="d9ddb6b1d9c1c5a2" providerId="LiveId" clId="{E6206ECC-C5E0-42CB-A7C9-179C50870FE6}" dt="2022-05-05T19:33:53.748" v="194" actId="26606"/>
          <ac:spMkLst>
            <pc:docMk/>
            <pc:sldMk cId="4291903563" sldId="277"/>
            <ac:spMk id="2" creationId="{7C8C51D5-1C38-1C62-4CB6-1F5D9B8FCDD6}"/>
          </ac:spMkLst>
        </pc:spChg>
        <pc:spChg chg="del">
          <ac:chgData name="Jordan Lee" userId="d9ddb6b1d9c1c5a2" providerId="LiveId" clId="{E6206ECC-C5E0-42CB-A7C9-179C50870FE6}" dt="2022-05-05T19:33:52.137" v="193"/>
          <ac:spMkLst>
            <pc:docMk/>
            <pc:sldMk cId="4291903563" sldId="277"/>
            <ac:spMk id="3" creationId="{DA95A3E9-5029-CE49-8486-156A72F58450}"/>
          </ac:spMkLst>
        </pc:spChg>
        <pc:spChg chg="add">
          <ac:chgData name="Jordan Lee" userId="d9ddb6b1d9c1c5a2" providerId="LiveId" clId="{E6206ECC-C5E0-42CB-A7C9-179C50870FE6}" dt="2022-05-05T19:33:53.748" v="194" actId="26606"/>
          <ac:spMkLst>
            <pc:docMk/>
            <pc:sldMk cId="4291903563" sldId="277"/>
            <ac:spMk id="71" creationId="{6753252F-4873-4F63-801D-CC719279A7D5}"/>
          </ac:spMkLst>
        </pc:spChg>
        <pc:spChg chg="add">
          <ac:chgData name="Jordan Lee" userId="d9ddb6b1d9c1c5a2" providerId="LiveId" clId="{E6206ECC-C5E0-42CB-A7C9-179C50870FE6}" dt="2022-05-05T19:33:53.748" v="194" actId="26606"/>
          <ac:spMkLst>
            <pc:docMk/>
            <pc:sldMk cId="4291903563" sldId="277"/>
            <ac:spMk id="73" creationId="{047C8CCB-F95D-4249-92DD-651249D3535A}"/>
          </ac:spMkLst>
        </pc:spChg>
        <pc:picChg chg="add mod">
          <ac:chgData name="Jordan Lee" userId="d9ddb6b1d9c1c5a2" providerId="LiveId" clId="{E6206ECC-C5E0-42CB-A7C9-179C50870FE6}" dt="2022-05-06T09:54:17.947" v="854" actId="14100"/>
          <ac:picMkLst>
            <pc:docMk/>
            <pc:sldMk cId="4291903563" sldId="277"/>
            <ac:picMk id="5122" creationId="{91F0231B-B92D-4BA5-70A6-22FB3D97CDEE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C614D2-3DEF-452E-A43D-BB75846762F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EC9BB4-03B6-44AC-97EC-E3FC4711E4F4}">
      <dgm:prSet/>
      <dgm:spPr/>
      <dgm:t>
        <a:bodyPr/>
        <a:lstStyle/>
        <a:p>
          <a:r>
            <a:rPr lang="en-GB"/>
            <a:t>MVP: Have an application with basic create, read, update, delete functionality</a:t>
          </a:r>
          <a:endParaRPr lang="en-US"/>
        </a:p>
      </dgm:t>
    </dgm:pt>
    <dgm:pt modelId="{1A6C2B8F-3CE8-40E7-8D38-0B2B43D4A6BC}" type="parTrans" cxnId="{DA5B27E3-18F9-496B-858A-B28531DD2926}">
      <dgm:prSet/>
      <dgm:spPr/>
      <dgm:t>
        <a:bodyPr/>
        <a:lstStyle/>
        <a:p>
          <a:endParaRPr lang="en-US"/>
        </a:p>
      </dgm:t>
    </dgm:pt>
    <dgm:pt modelId="{FDD124A4-97A4-4B1F-8A79-12F0471FBE5D}" type="sibTrans" cxnId="{DA5B27E3-18F9-496B-858A-B28531DD2926}">
      <dgm:prSet/>
      <dgm:spPr/>
      <dgm:t>
        <a:bodyPr/>
        <a:lstStyle/>
        <a:p>
          <a:endParaRPr lang="en-US"/>
        </a:p>
      </dgm:t>
    </dgm:pt>
    <dgm:pt modelId="{49202285-2516-4BAC-9EA7-22D5E44293B6}">
      <dgm:prSet/>
      <dgm:spPr/>
      <dgm:t>
        <a:bodyPr/>
        <a:lstStyle/>
        <a:p>
          <a:r>
            <a:rPr lang="en-GB"/>
            <a:t>-Three components: Customers, items, orders</a:t>
          </a:r>
          <a:endParaRPr lang="en-US"/>
        </a:p>
      </dgm:t>
    </dgm:pt>
    <dgm:pt modelId="{AE5CB4A8-E9B1-47BD-925E-F22A09D4CA6D}" type="parTrans" cxnId="{082E7D83-EA73-4C35-8990-D18B340BDC0E}">
      <dgm:prSet/>
      <dgm:spPr/>
      <dgm:t>
        <a:bodyPr/>
        <a:lstStyle/>
        <a:p>
          <a:endParaRPr lang="en-US"/>
        </a:p>
      </dgm:t>
    </dgm:pt>
    <dgm:pt modelId="{32E4AC7C-72B3-41D8-AA8D-B889A6972D7B}" type="sibTrans" cxnId="{082E7D83-EA73-4C35-8990-D18B340BDC0E}">
      <dgm:prSet/>
      <dgm:spPr/>
      <dgm:t>
        <a:bodyPr/>
        <a:lstStyle/>
        <a:p>
          <a:endParaRPr lang="en-US"/>
        </a:p>
      </dgm:t>
    </dgm:pt>
    <dgm:pt modelId="{A91F571E-4208-4393-B9C3-C00ECD8EBD2C}">
      <dgm:prSet/>
      <dgm:spPr/>
      <dgm:t>
        <a:bodyPr/>
        <a:lstStyle/>
        <a:p>
          <a:r>
            <a:rPr lang="en-GB"/>
            <a:t>Scope </a:t>
          </a:r>
          <a:endParaRPr lang="en-US"/>
        </a:p>
      </dgm:t>
    </dgm:pt>
    <dgm:pt modelId="{F34A3A9D-FCB4-4B1D-AFF0-1BE28283502F}" type="parTrans" cxnId="{0BA2FEF7-00CE-4FE7-9984-8224E4ADBC43}">
      <dgm:prSet/>
      <dgm:spPr/>
      <dgm:t>
        <a:bodyPr/>
        <a:lstStyle/>
        <a:p>
          <a:endParaRPr lang="en-US"/>
        </a:p>
      </dgm:t>
    </dgm:pt>
    <dgm:pt modelId="{ED036078-801C-4580-AA43-20A67EA71227}" type="sibTrans" cxnId="{0BA2FEF7-00CE-4FE7-9984-8224E4ADBC43}">
      <dgm:prSet/>
      <dgm:spPr/>
      <dgm:t>
        <a:bodyPr/>
        <a:lstStyle/>
        <a:p>
          <a:endParaRPr lang="en-US"/>
        </a:p>
      </dgm:t>
    </dgm:pt>
    <dgm:pt modelId="{710F1767-0956-4795-81F5-5850827D4DE8}">
      <dgm:prSet/>
      <dgm:spPr/>
      <dgm:t>
        <a:bodyPr/>
        <a:lstStyle/>
        <a:p>
          <a:r>
            <a:rPr lang="en-GB"/>
            <a:t>- Feature-branch model, Jira project management board, Risk assessment, relational databases modelled using ERD</a:t>
          </a:r>
          <a:endParaRPr lang="en-US"/>
        </a:p>
      </dgm:t>
    </dgm:pt>
    <dgm:pt modelId="{15142D82-9872-48B0-9634-D569322EB9EE}" type="parTrans" cxnId="{745100E9-BB87-409C-89E3-9C046DA98237}">
      <dgm:prSet/>
      <dgm:spPr/>
      <dgm:t>
        <a:bodyPr/>
        <a:lstStyle/>
        <a:p>
          <a:endParaRPr lang="en-US"/>
        </a:p>
      </dgm:t>
    </dgm:pt>
    <dgm:pt modelId="{1B7FE440-E7E9-4CD6-9669-EB7AC1A48928}" type="sibTrans" cxnId="{745100E9-BB87-409C-89E3-9C046DA98237}">
      <dgm:prSet/>
      <dgm:spPr/>
      <dgm:t>
        <a:bodyPr/>
        <a:lstStyle/>
        <a:p>
          <a:endParaRPr lang="en-US"/>
        </a:p>
      </dgm:t>
    </dgm:pt>
    <dgm:pt modelId="{70DE6ADA-A2DA-452D-8172-B2782F28D8CC}" type="pres">
      <dgm:prSet presAssocID="{F7C614D2-3DEF-452E-A43D-BB75846762F1}" presName="linear" presStyleCnt="0">
        <dgm:presLayoutVars>
          <dgm:animLvl val="lvl"/>
          <dgm:resizeHandles val="exact"/>
        </dgm:presLayoutVars>
      </dgm:prSet>
      <dgm:spPr/>
    </dgm:pt>
    <dgm:pt modelId="{C4633913-C95E-42FF-BDE5-0DF8CFF205AF}" type="pres">
      <dgm:prSet presAssocID="{CDEC9BB4-03B6-44AC-97EC-E3FC4711E4F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0C54F5-8040-422E-A78E-83FB4D8C1667}" type="pres">
      <dgm:prSet presAssocID="{FDD124A4-97A4-4B1F-8A79-12F0471FBE5D}" presName="spacer" presStyleCnt="0"/>
      <dgm:spPr/>
    </dgm:pt>
    <dgm:pt modelId="{DA0722BB-AA44-4E6A-8D3F-AA5D0D6C7C38}" type="pres">
      <dgm:prSet presAssocID="{49202285-2516-4BAC-9EA7-22D5E44293B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DE12DEA-4F93-4A9C-B3BB-53555A5A2E71}" type="pres">
      <dgm:prSet presAssocID="{32E4AC7C-72B3-41D8-AA8D-B889A6972D7B}" presName="spacer" presStyleCnt="0"/>
      <dgm:spPr/>
    </dgm:pt>
    <dgm:pt modelId="{C097266F-4425-44EB-BD7C-2DF68EF0CA0F}" type="pres">
      <dgm:prSet presAssocID="{A91F571E-4208-4393-B9C3-C00ECD8EBD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6BB748D-ECE4-42E7-BC71-F76990D94E4F}" type="pres">
      <dgm:prSet presAssocID="{ED036078-801C-4580-AA43-20A67EA71227}" presName="spacer" presStyleCnt="0"/>
      <dgm:spPr/>
    </dgm:pt>
    <dgm:pt modelId="{61DDEBF3-3EA3-40DA-AFE3-338A79E1805C}" type="pres">
      <dgm:prSet presAssocID="{710F1767-0956-4795-81F5-5850827D4DE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A038160-2F55-41BC-B81E-951CE36100FE}" type="presOf" srcId="{710F1767-0956-4795-81F5-5850827D4DE8}" destId="{61DDEBF3-3EA3-40DA-AFE3-338A79E1805C}" srcOrd="0" destOrd="0" presId="urn:microsoft.com/office/officeart/2005/8/layout/vList2"/>
    <dgm:cxn modelId="{E70A044E-43D6-40E8-9777-6BDA33FEA3B1}" type="presOf" srcId="{49202285-2516-4BAC-9EA7-22D5E44293B6}" destId="{DA0722BB-AA44-4E6A-8D3F-AA5D0D6C7C38}" srcOrd="0" destOrd="0" presId="urn:microsoft.com/office/officeart/2005/8/layout/vList2"/>
    <dgm:cxn modelId="{082E7D83-EA73-4C35-8990-D18B340BDC0E}" srcId="{F7C614D2-3DEF-452E-A43D-BB75846762F1}" destId="{49202285-2516-4BAC-9EA7-22D5E44293B6}" srcOrd="1" destOrd="0" parTransId="{AE5CB4A8-E9B1-47BD-925E-F22A09D4CA6D}" sibTransId="{32E4AC7C-72B3-41D8-AA8D-B889A6972D7B}"/>
    <dgm:cxn modelId="{6143D3C2-BFAB-4E00-9BD8-B162E00500C7}" type="presOf" srcId="{CDEC9BB4-03B6-44AC-97EC-E3FC4711E4F4}" destId="{C4633913-C95E-42FF-BDE5-0DF8CFF205AF}" srcOrd="0" destOrd="0" presId="urn:microsoft.com/office/officeart/2005/8/layout/vList2"/>
    <dgm:cxn modelId="{1A4C6ED7-0771-471C-88BB-1A211F0659E0}" type="presOf" srcId="{A91F571E-4208-4393-B9C3-C00ECD8EBD2C}" destId="{C097266F-4425-44EB-BD7C-2DF68EF0CA0F}" srcOrd="0" destOrd="0" presId="urn:microsoft.com/office/officeart/2005/8/layout/vList2"/>
    <dgm:cxn modelId="{DA5B27E3-18F9-496B-858A-B28531DD2926}" srcId="{F7C614D2-3DEF-452E-A43D-BB75846762F1}" destId="{CDEC9BB4-03B6-44AC-97EC-E3FC4711E4F4}" srcOrd="0" destOrd="0" parTransId="{1A6C2B8F-3CE8-40E7-8D38-0B2B43D4A6BC}" sibTransId="{FDD124A4-97A4-4B1F-8A79-12F0471FBE5D}"/>
    <dgm:cxn modelId="{745100E9-BB87-409C-89E3-9C046DA98237}" srcId="{F7C614D2-3DEF-452E-A43D-BB75846762F1}" destId="{710F1767-0956-4795-81F5-5850827D4DE8}" srcOrd="3" destOrd="0" parTransId="{15142D82-9872-48B0-9634-D569322EB9EE}" sibTransId="{1B7FE440-E7E9-4CD6-9669-EB7AC1A48928}"/>
    <dgm:cxn modelId="{0BA2FEF7-00CE-4FE7-9984-8224E4ADBC43}" srcId="{F7C614D2-3DEF-452E-A43D-BB75846762F1}" destId="{A91F571E-4208-4393-B9C3-C00ECD8EBD2C}" srcOrd="2" destOrd="0" parTransId="{F34A3A9D-FCB4-4B1D-AFF0-1BE28283502F}" sibTransId="{ED036078-801C-4580-AA43-20A67EA71227}"/>
    <dgm:cxn modelId="{5F2556FE-FA32-4116-97CE-388EDF96E316}" type="presOf" srcId="{F7C614D2-3DEF-452E-A43D-BB75846762F1}" destId="{70DE6ADA-A2DA-452D-8172-B2782F28D8CC}" srcOrd="0" destOrd="0" presId="urn:microsoft.com/office/officeart/2005/8/layout/vList2"/>
    <dgm:cxn modelId="{ADE67162-BC6A-4BB2-9E3C-E1C4D117D4AD}" type="presParOf" srcId="{70DE6ADA-A2DA-452D-8172-B2782F28D8CC}" destId="{C4633913-C95E-42FF-BDE5-0DF8CFF205AF}" srcOrd="0" destOrd="0" presId="urn:microsoft.com/office/officeart/2005/8/layout/vList2"/>
    <dgm:cxn modelId="{2FDE1081-C158-4027-9E8A-EFD1BD3B9B35}" type="presParOf" srcId="{70DE6ADA-A2DA-452D-8172-B2782F28D8CC}" destId="{3F0C54F5-8040-422E-A78E-83FB4D8C1667}" srcOrd="1" destOrd="0" presId="urn:microsoft.com/office/officeart/2005/8/layout/vList2"/>
    <dgm:cxn modelId="{FE566F3D-6660-41CD-A2E8-AC94C2BE23C6}" type="presParOf" srcId="{70DE6ADA-A2DA-452D-8172-B2782F28D8CC}" destId="{DA0722BB-AA44-4E6A-8D3F-AA5D0D6C7C38}" srcOrd="2" destOrd="0" presId="urn:microsoft.com/office/officeart/2005/8/layout/vList2"/>
    <dgm:cxn modelId="{62B6AD48-BB7A-4100-95BF-8BE06C6329CD}" type="presParOf" srcId="{70DE6ADA-A2DA-452D-8172-B2782F28D8CC}" destId="{EDE12DEA-4F93-4A9C-B3BB-53555A5A2E71}" srcOrd="3" destOrd="0" presId="urn:microsoft.com/office/officeart/2005/8/layout/vList2"/>
    <dgm:cxn modelId="{27983A37-1F44-4196-881B-2679ECBCF083}" type="presParOf" srcId="{70DE6ADA-A2DA-452D-8172-B2782F28D8CC}" destId="{C097266F-4425-44EB-BD7C-2DF68EF0CA0F}" srcOrd="4" destOrd="0" presId="urn:microsoft.com/office/officeart/2005/8/layout/vList2"/>
    <dgm:cxn modelId="{36DD18A2-DD97-434C-97CA-7FBCCCE5158E}" type="presParOf" srcId="{70DE6ADA-A2DA-452D-8172-B2782F28D8CC}" destId="{66BB748D-ECE4-42E7-BC71-F76990D94E4F}" srcOrd="5" destOrd="0" presId="urn:microsoft.com/office/officeart/2005/8/layout/vList2"/>
    <dgm:cxn modelId="{6C898DA4-E37F-46BD-8C3B-1C6849224ADD}" type="presParOf" srcId="{70DE6ADA-A2DA-452D-8172-B2782F28D8CC}" destId="{61DDEBF3-3EA3-40DA-AFE3-338A79E1805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F5D4C25-7CE0-4F3F-B639-6828606E1AC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6711462-9A09-469D-8EDA-DBA87D2051FF}">
      <dgm:prSet/>
      <dgm:spPr/>
      <dgm:t>
        <a:bodyPr/>
        <a:lstStyle/>
        <a:p>
          <a:r>
            <a:rPr lang="en-GB"/>
            <a:t>Skills needed for project </a:t>
          </a:r>
          <a:endParaRPr lang="en-US"/>
        </a:p>
      </dgm:t>
    </dgm:pt>
    <dgm:pt modelId="{5B31B79E-D52A-4732-B333-CCFB8C5B0277}" type="parTrans" cxnId="{D3BA5C5B-9020-4739-A0C2-B042BBBD9A87}">
      <dgm:prSet/>
      <dgm:spPr/>
      <dgm:t>
        <a:bodyPr/>
        <a:lstStyle/>
        <a:p>
          <a:endParaRPr lang="en-US"/>
        </a:p>
      </dgm:t>
    </dgm:pt>
    <dgm:pt modelId="{19ADCC2F-ADA5-48CC-9AAF-7C8B23E9F616}" type="sibTrans" cxnId="{D3BA5C5B-9020-4739-A0C2-B042BBBD9A87}">
      <dgm:prSet/>
      <dgm:spPr/>
      <dgm:t>
        <a:bodyPr/>
        <a:lstStyle/>
        <a:p>
          <a:endParaRPr lang="en-US"/>
        </a:p>
      </dgm:t>
    </dgm:pt>
    <dgm:pt modelId="{6D2D6656-95DD-4749-B727-2EAD3B8B1F0F}">
      <dgm:prSet/>
      <dgm:spPr/>
      <dgm:t>
        <a:bodyPr/>
        <a:lstStyle/>
        <a:p>
          <a:r>
            <a:rPr lang="en-GB"/>
            <a:t>- GitRepo, SQL, Java, JDBC</a:t>
          </a:r>
          <a:endParaRPr lang="en-US"/>
        </a:p>
      </dgm:t>
    </dgm:pt>
    <dgm:pt modelId="{F4A2AA22-37A3-4130-87F0-6E20AC8D8899}" type="parTrans" cxnId="{4871E163-6C8F-4DAE-AE4F-C5717C5C0879}">
      <dgm:prSet/>
      <dgm:spPr/>
      <dgm:t>
        <a:bodyPr/>
        <a:lstStyle/>
        <a:p>
          <a:endParaRPr lang="en-US"/>
        </a:p>
      </dgm:t>
    </dgm:pt>
    <dgm:pt modelId="{08700D12-933F-4463-ACB6-A8FF7DE16A80}" type="sibTrans" cxnId="{4871E163-6C8F-4DAE-AE4F-C5717C5C0879}">
      <dgm:prSet/>
      <dgm:spPr/>
      <dgm:t>
        <a:bodyPr/>
        <a:lstStyle/>
        <a:p>
          <a:endParaRPr lang="en-US"/>
        </a:p>
      </dgm:t>
    </dgm:pt>
    <dgm:pt modelId="{401FCB9C-E3B4-47AB-AECB-C0AE396836A4}">
      <dgm:prSet/>
      <dgm:spPr/>
      <dgm:t>
        <a:bodyPr/>
        <a:lstStyle/>
        <a:p>
          <a:r>
            <a:rPr lang="en-GB" dirty="0"/>
            <a:t>What have I learned? - A lot!</a:t>
          </a:r>
          <a:endParaRPr lang="en-US" dirty="0"/>
        </a:p>
      </dgm:t>
    </dgm:pt>
    <dgm:pt modelId="{72547508-9E9D-4394-B8A8-C5534961703E}" type="parTrans" cxnId="{26E07E03-8876-4C55-9E11-CA56D53EBCF0}">
      <dgm:prSet/>
      <dgm:spPr/>
      <dgm:t>
        <a:bodyPr/>
        <a:lstStyle/>
        <a:p>
          <a:endParaRPr lang="en-US"/>
        </a:p>
      </dgm:t>
    </dgm:pt>
    <dgm:pt modelId="{820648C7-92D1-4307-B639-C3FA0328DAA3}" type="sibTrans" cxnId="{26E07E03-8876-4C55-9E11-CA56D53EBCF0}">
      <dgm:prSet/>
      <dgm:spPr/>
      <dgm:t>
        <a:bodyPr/>
        <a:lstStyle/>
        <a:p>
          <a:endParaRPr lang="en-US"/>
        </a:p>
      </dgm:t>
    </dgm:pt>
    <dgm:pt modelId="{F3A063BE-D6B9-4A5F-835C-DC9C3CEE389C}">
      <dgm:prSet/>
      <dgm:spPr/>
      <dgm:t>
        <a:bodyPr/>
        <a:lstStyle/>
        <a:p>
          <a:r>
            <a:rPr lang="en-GB"/>
            <a:t>How it has allowed me to complete project</a:t>
          </a:r>
          <a:endParaRPr lang="en-US"/>
        </a:p>
      </dgm:t>
    </dgm:pt>
    <dgm:pt modelId="{2813AD83-07D0-4E6C-8225-5A6569882EDA}" type="parTrans" cxnId="{8C169763-7BAC-4E3B-B99E-F882EA07FE1A}">
      <dgm:prSet/>
      <dgm:spPr/>
      <dgm:t>
        <a:bodyPr/>
        <a:lstStyle/>
        <a:p>
          <a:endParaRPr lang="en-US"/>
        </a:p>
      </dgm:t>
    </dgm:pt>
    <dgm:pt modelId="{18D71C10-A3B3-4E23-AE79-1DC227F70626}" type="sibTrans" cxnId="{8C169763-7BAC-4E3B-B99E-F882EA07FE1A}">
      <dgm:prSet/>
      <dgm:spPr/>
      <dgm:t>
        <a:bodyPr/>
        <a:lstStyle/>
        <a:p>
          <a:endParaRPr lang="en-US"/>
        </a:p>
      </dgm:t>
    </dgm:pt>
    <dgm:pt modelId="{1F6B0D75-9D17-409C-98EA-DA7B02CB7476}" type="pres">
      <dgm:prSet presAssocID="{9F5D4C25-7CE0-4F3F-B639-6828606E1AC7}" presName="linear" presStyleCnt="0">
        <dgm:presLayoutVars>
          <dgm:animLvl val="lvl"/>
          <dgm:resizeHandles val="exact"/>
        </dgm:presLayoutVars>
      </dgm:prSet>
      <dgm:spPr/>
    </dgm:pt>
    <dgm:pt modelId="{C7DDEEDF-88C8-4398-9721-81D238951821}" type="pres">
      <dgm:prSet presAssocID="{96711462-9A09-469D-8EDA-DBA87D2051F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9002CD1-5B9A-4A45-B833-A82436B584D8}" type="pres">
      <dgm:prSet presAssocID="{19ADCC2F-ADA5-48CC-9AAF-7C8B23E9F616}" presName="spacer" presStyleCnt="0"/>
      <dgm:spPr/>
    </dgm:pt>
    <dgm:pt modelId="{30679DB5-8539-4705-8A2C-16FCACEEE19E}" type="pres">
      <dgm:prSet presAssocID="{6D2D6656-95DD-4749-B727-2EAD3B8B1F0F}" presName="parentText" presStyleLbl="node1" presStyleIdx="1" presStyleCnt="4" custLinFactNeighborX="1487">
        <dgm:presLayoutVars>
          <dgm:chMax val="0"/>
          <dgm:bulletEnabled val="1"/>
        </dgm:presLayoutVars>
      </dgm:prSet>
      <dgm:spPr/>
    </dgm:pt>
    <dgm:pt modelId="{A86E61A1-9163-4C41-9DFF-AB5EC468B007}" type="pres">
      <dgm:prSet presAssocID="{08700D12-933F-4463-ACB6-A8FF7DE16A80}" presName="spacer" presStyleCnt="0"/>
      <dgm:spPr/>
    </dgm:pt>
    <dgm:pt modelId="{4674CA85-E05A-489F-8DF7-EB7CADB03574}" type="pres">
      <dgm:prSet presAssocID="{401FCB9C-E3B4-47AB-AECB-C0AE396836A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9BF3F3B-DFB9-4CBE-88B0-E4CD36991727}" type="pres">
      <dgm:prSet presAssocID="{820648C7-92D1-4307-B639-C3FA0328DAA3}" presName="spacer" presStyleCnt="0"/>
      <dgm:spPr/>
    </dgm:pt>
    <dgm:pt modelId="{D7438308-F962-4A32-AD5D-DC0BED18D7D6}" type="pres">
      <dgm:prSet presAssocID="{F3A063BE-D6B9-4A5F-835C-DC9C3CEE389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1178D00-0237-4969-853F-BCF2DF7AA6B7}" type="presOf" srcId="{6D2D6656-95DD-4749-B727-2EAD3B8B1F0F}" destId="{30679DB5-8539-4705-8A2C-16FCACEEE19E}" srcOrd="0" destOrd="0" presId="urn:microsoft.com/office/officeart/2005/8/layout/vList2"/>
    <dgm:cxn modelId="{26E07E03-8876-4C55-9E11-CA56D53EBCF0}" srcId="{9F5D4C25-7CE0-4F3F-B639-6828606E1AC7}" destId="{401FCB9C-E3B4-47AB-AECB-C0AE396836A4}" srcOrd="2" destOrd="0" parTransId="{72547508-9E9D-4394-B8A8-C5534961703E}" sibTransId="{820648C7-92D1-4307-B639-C3FA0328DAA3}"/>
    <dgm:cxn modelId="{D3BA5C5B-9020-4739-A0C2-B042BBBD9A87}" srcId="{9F5D4C25-7CE0-4F3F-B639-6828606E1AC7}" destId="{96711462-9A09-469D-8EDA-DBA87D2051FF}" srcOrd="0" destOrd="0" parTransId="{5B31B79E-D52A-4732-B333-CCFB8C5B0277}" sibTransId="{19ADCC2F-ADA5-48CC-9AAF-7C8B23E9F616}"/>
    <dgm:cxn modelId="{8C169763-7BAC-4E3B-B99E-F882EA07FE1A}" srcId="{9F5D4C25-7CE0-4F3F-B639-6828606E1AC7}" destId="{F3A063BE-D6B9-4A5F-835C-DC9C3CEE389C}" srcOrd="3" destOrd="0" parTransId="{2813AD83-07D0-4E6C-8225-5A6569882EDA}" sibTransId="{18D71C10-A3B3-4E23-AE79-1DC227F70626}"/>
    <dgm:cxn modelId="{4871E163-6C8F-4DAE-AE4F-C5717C5C0879}" srcId="{9F5D4C25-7CE0-4F3F-B639-6828606E1AC7}" destId="{6D2D6656-95DD-4749-B727-2EAD3B8B1F0F}" srcOrd="1" destOrd="0" parTransId="{F4A2AA22-37A3-4130-87F0-6E20AC8D8899}" sibTransId="{08700D12-933F-4463-ACB6-A8FF7DE16A80}"/>
    <dgm:cxn modelId="{EF79BA52-5D37-4754-AC33-0FBCAEC40B19}" type="presOf" srcId="{9F5D4C25-7CE0-4F3F-B639-6828606E1AC7}" destId="{1F6B0D75-9D17-409C-98EA-DA7B02CB7476}" srcOrd="0" destOrd="0" presId="urn:microsoft.com/office/officeart/2005/8/layout/vList2"/>
    <dgm:cxn modelId="{4DAE6A8B-162A-4BC8-9552-176152F81F86}" type="presOf" srcId="{96711462-9A09-469D-8EDA-DBA87D2051FF}" destId="{C7DDEEDF-88C8-4398-9721-81D238951821}" srcOrd="0" destOrd="0" presId="urn:microsoft.com/office/officeart/2005/8/layout/vList2"/>
    <dgm:cxn modelId="{EA4CD9B1-FE54-4A13-B4DD-2CB483DB3103}" type="presOf" srcId="{F3A063BE-D6B9-4A5F-835C-DC9C3CEE389C}" destId="{D7438308-F962-4A32-AD5D-DC0BED18D7D6}" srcOrd="0" destOrd="0" presId="urn:microsoft.com/office/officeart/2005/8/layout/vList2"/>
    <dgm:cxn modelId="{6759C6F8-4EE0-4291-A750-29FFDE406643}" type="presOf" srcId="{401FCB9C-E3B4-47AB-AECB-C0AE396836A4}" destId="{4674CA85-E05A-489F-8DF7-EB7CADB03574}" srcOrd="0" destOrd="0" presId="urn:microsoft.com/office/officeart/2005/8/layout/vList2"/>
    <dgm:cxn modelId="{D3A736AC-26BE-450A-8B01-7784F8A86C40}" type="presParOf" srcId="{1F6B0D75-9D17-409C-98EA-DA7B02CB7476}" destId="{C7DDEEDF-88C8-4398-9721-81D238951821}" srcOrd="0" destOrd="0" presId="urn:microsoft.com/office/officeart/2005/8/layout/vList2"/>
    <dgm:cxn modelId="{12BD8FA3-629D-4D13-91ED-62B20E9EC576}" type="presParOf" srcId="{1F6B0D75-9D17-409C-98EA-DA7B02CB7476}" destId="{A9002CD1-5B9A-4A45-B833-A82436B584D8}" srcOrd="1" destOrd="0" presId="urn:microsoft.com/office/officeart/2005/8/layout/vList2"/>
    <dgm:cxn modelId="{EBC95124-B67C-4B1A-98F1-2EAEE0128921}" type="presParOf" srcId="{1F6B0D75-9D17-409C-98EA-DA7B02CB7476}" destId="{30679DB5-8539-4705-8A2C-16FCACEEE19E}" srcOrd="2" destOrd="0" presId="urn:microsoft.com/office/officeart/2005/8/layout/vList2"/>
    <dgm:cxn modelId="{CB2EE294-015C-4A72-847C-3EEEA7594E5C}" type="presParOf" srcId="{1F6B0D75-9D17-409C-98EA-DA7B02CB7476}" destId="{A86E61A1-9163-4C41-9DFF-AB5EC468B007}" srcOrd="3" destOrd="0" presId="urn:microsoft.com/office/officeart/2005/8/layout/vList2"/>
    <dgm:cxn modelId="{5FBAEC84-0DDB-4959-92BA-600374C3B905}" type="presParOf" srcId="{1F6B0D75-9D17-409C-98EA-DA7B02CB7476}" destId="{4674CA85-E05A-489F-8DF7-EB7CADB03574}" srcOrd="4" destOrd="0" presId="urn:microsoft.com/office/officeart/2005/8/layout/vList2"/>
    <dgm:cxn modelId="{2A94BA6D-AC05-4EC3-98D4-041C6ADD186C}" type="presParOf" srcId="{1F6B0D75-9D17-409C-98EA-DA7B02CB7476}" destId="{99BF3F3B-DFB9-4CBE-88B0-E4CD36991727}" srcOrd="5" destOrd="0" presId="urn:microsoft.com/office/officeart/2005/8/layout/vList2"/>
    <dgm:cxn modelId="{662A7062-8128-4C21-82AA-C7CF84ACA88C}" type="presParOf" srcId="{1F6B0D75-9D17-409C-98EA-DA7B02CB7476}" destId="{D7438308-F962-4A32-AD5D-DC0BED18D7D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0628DA-D71E-4CD2-94BA-187FA6B21A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9C85833-A161-40C9-A3CD-FA33E7F5936B}">
      <dgm:prSet/>
      <dgm:spPr/>
      <dgm:t>
        <a:bodyPr/>
        <a:lstStyle/>
        <a:p>
          <a:r>
            <a:rPr lang="en-GB"/>
            <a:t>1 Sprint </a:t>
          </a:r>
          <a:endParaRPr lang="en-US"/>
        </a:p>
      </dgm:t>
    </dgm:pt>
    <dgm:pt modelId="{7163D298-5E75-4214-86E3-258D89182EB6}" type="parTrans" cxnId="{ACBF55BB-54B1-4B91-AB5D-789F1A1F4624}">
      <dgm:prSet/>
      <dgm:spPr/>
      <dgm:t>
        <a:bodyPr/>
        <a:lstStyle/>
        <a:p>
          <a:endParaRPr lang="en-US"/>
        </a:p>
      </dgm:t>
    </dgm:pt>
    <dgm:pt modelId="{AB323536-2529-43C9-A84C-5C7021991F19}" type="sibTrans" cxnId="{ACBF55BB-54B1-4B91-AB5D-789F1A1F4624}">
      <dgm:prSet/>
      <dgm:spPr/>
      <dgm:t>
        <a:bodyPr/>
        <a:lstStyle/>
        <a:p>
          <a:endParaRPr lang="en-US"/>
        </a:p>
      </dgm:t>
    </dgm:pt>
    <dgm:pt modelId="{F4535A37-738C-4AE6-B93D-39CFC1208BE3}">
      <dgm:prSet/>
      <dgm:spPr/>
      <dgm:t>
        <a:bodyPr/>
        <a:lstStyle/>
        <a:p>
          <a:r>
            <a:rPr lang="en-GB"/>
            <a:t>Epics – Customer, Item,  Order</a:t>
          </a:r>
          <a:endParaRPr lang="en-US"/>
        </a:p>
      </dgm:t>
    </dgm:pt>
    <dgm:pt modelId="{A338CF05-7CBF-4D6C-9512-CC221B7CC417}" type="parTrans" cxnId="{5BFB63D8-0385-43E9-9E46-C49FF2E0D1AF}">
      <dgm:prSet/>
      <dgm:spPr/>
      <dgm:t>
        <a:bodyPr/>
        <a:lstStyle/>
        <a:p>
          <a:endParaRPr lang="en-US"/>
        </a:p>
      </dgm:t>
    </dgm:pt>
    <dgm:pt modelId="{F141A6AE-315F-4517-8E46-5385D8CB4D9E}" type="sibTrans" cxnId="{5BFB63D8-0385-43E9-9E46-C49FF2E0D1AF}">
      <dgm:prSet/>
      <dgm:spPr/>
      <dgm:t>
        <a:bodyPr/>
        <a:lstStyle/>
        <a:p>
          <a:endParaRPr lang="en-US"/>
        </a:p>
      </dgm:t>
    </dgm:pt>
    <dgm:pt modelId="{59DEB70D-FF62-4DCE-88B1-9A2B0514B043}">
      <dgm:prSet/>
      <dgm:spPr/>
      <dgm:t>
        <a:bodyPr/>
        <a:lstStyle/>
        <a:p>
          <a:r>
            <a:rPr lang="en-GB"/>
            <a:t>User Stories – 4-6 for each epic covering MVP</a:t>
          </a:r>
          <a:endParaRPr lang="en-US"/>
        </a:p>
      </dgm:t>
    </dgm:pt>
    <dgm:pt modelId="{49CBA8EC-D9F9-4768-97C7-75D1837F90FA}" type="parTrans" cxnId="{023D14E5-69D8-4020-BF91-12F9F0B8A6C8}">
      <dgm:prSet/>
      <dgm:spPr/>
      <dgm:t>
        <a:bodyPr/>
        <a:lstStyle/>
        <a:p>
          <a:endParaRPr lang="en-US"/>
        </a:p>
      </dgm:t>
    </dgm:pt>
    <dgm:pt modelId="{42FBAB7C-FC57-4B07-833D-2496F3C0DF25}" type="sibTrans" cxnId="{023D14E5-69D8-4020-BF91-12F9F0B8A6C8}">
      <dgm:prSet/>
      <dgm:spPr/>
      <dgm:t>
        <a:bodyPr/>
        <a:lstStyle/>
        <a:p>
          <a:endParaRPr lang="en-US"/>
        </a:p>
      </dgm:t>
    </dgm:pt>
    <dgm:pt modelId="{44AF35A4-9DF3-43AA-BA1D-40E570AEFC57}" type="pres">
      <dgm:prSet presAssocID="{FE0628DA-D71E-4CD2-94BA-187FA6B21A04}" presName="root" presStyleCnt="0">
        <dgm:presLayoutVars>
          <dgm:dir/>
          <dgm:resizeHandles val="exact"/>
        </dgm:presLayoutVars>
      </dgm:prSet>
      <dgm:spPr/>
    </dgm:pt>
    <dgm:pt modelId="{1B224415-C740-497C-9C0C-42BDE1D3FA30}" type="pres">
      <dgm:prSet presAssocID="{69C85833-A161-40C9-A3CD-FA33E7F5936B}" presName="compNode" presStyleCnt="0"/>
      <dgm:spPr/>
    </dgm:pt>
    <dgm:pt modelId="{4D49146F-C86C-4D9A-B339-2906D956BDCC}" type="pres">
      <dgm:prSet presAssocID="{69C85833-A161-40C9-A3CD-FA33E7F5936B}" presName="bgRect" presStyleLbl="bgShp" presStyleIdx="0" presStyleCnt="3"/>
      <dgm:spPr/>
    </dgm:pt>
    <dgm:pt modelId="{73FEE66C-EEF2-4A7C-81B4-A68F018CBC7F}" type="pres">
      <dgm:prSet presAssocID="{69C85833-A161-40C9-A3CD-FA33E7F593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1A395ED5-0EA0-483D-9F10-4D617EA84942}" type="pres">
      <dgm:prSet presAssocID="{69C85833-A161-40C9-A3CD-FA33E7F5936B}" presName="spaceRect" presStyleCnt="0"/>
      <dgm:spPr/>
    </dgm:pt>
    <dgm:pt modelId="{C72C99E1-51AA-4594-BE1F-EE61584F27A0}" type="pres">
      <dgm:prSet presAssocID="{69C85833-A161-40C9-A3CD-FA33E7F5936B}" presName="parTx" presStyleLbl="revTx" presStyleIdx="0" presStyleCnt="3">
        <dgm:presLayoutVars>
          <dgm:chMax val="0"/>
          <dgm:chPref val="0"/>
        </dgm:presLayoutVars>
      </dgm:prSet>
      <dgm:spPr/>
    </dgm:pt>
    <dgm:pt modelId="{153A078B-A7CB-41B3-972B-E03B72B763F1}" type="pres">
      <dgm:prSet presAssocID="{AB323536-2529-43C9-A84C-5C7021991F19}" presName="sibTrans" presStyleCnt="0"/>
      <dgm:spPr/>
    </dgm:pt>
    <dgm:pt modelId="{DCF28E09-723B-4B7E-BECD-E71A1CE7BE2C}" type="pres">
      <dgm:prSet presAssocID="{F4535A37-738C-4AE6-B93D-39CFC1208BE3}" presName="compNode" presStyleCnt="0"/>
      <dgm:spPr/>
    </dgm:pt>
    <dgm:pt modelId="{557A1C93-3892-4315-B9FC-9D76F7D0B49E}" type="pres">
      <dgm:prSet presAssocID="{F4535A37-738C-4AE6-B93D-39CFC1208BE3}" presName="bgRect" presStyleLbl="bgShp" presStyleIdx="1" presStyleCnt="3"/>
      <dgm:spPr/>
    </dgm:pt>
    <dgm:pt modelId="{6964FDCA-8682-4B76-8753-44AD1B612614}" type="pres">
      <dgm:prSet presAssocID="{F4535A37-738C-4AE6-B93D-39CFC1208B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87B98096-92A7-4558-B3BB-C227CEA2593E}" type="pres">
      <dgm:prSet presAssocID="{F4535A37-738C-4AE6-B93D-39CFC1208BE3}" presName="spaceRect" presStyleCnt="0"/>
      <dgm:spPr/>
    </dgm:pt>
    <dgm:pt modelId="{F79BA59A-988B-440B-9120-4C71D17C7168}" type="pres">
      <dgm:prSet presAssocID="{F4535A37-738C-4AE6-B93D-39CFC1208BE3}" presName="parTx" presStyleLbl="revTx" presStyleIdx="1" presStyleCnt="3">
        <dgm:presLayoutVars>
          <dgm:chMax val="0"/>
          <dgm:chPref val="0"/>
        </dgm:presLayoutVars>
      </dgm:prSet>
      <dgm:spPr/>
    </dgm:pt>
    <dgm:pt modelId="{9D2308C6-4567-4D96-B5D3-3F0C1942C1F0}" type="pres">
      <dgm:prSet presAssocID="{F141A6AE-315F-4517-8E46-5385D8CB4D9E}" presName="sibTrans" presStyleCnt="0"/>
      <dgm:spPr/>
    </dgm:pt>
    <dgm:pt modelId="{B8B730FA-3FD9-4FB4-8491-4ADA8EABB06C}" type="pres">
      <dgm:prSet presAssocID="{59DEB70D-FF62-4DCE-88B1-9A2B0514B043}" presName="compNode" presStyleCnt="0"/>
      <dgm:spPr/>
    </dgm:pt>
    <dgm:pt modelId="{7D6E4450-11A8-4B48-90AE-DD53A8F3FB29}" type="pres">
      <dgm:prSet presAssocID="{59DEB70D-FF62-4DCE-88B1-9A2B0514B043}" presName="bgRect" presStyleLbl="bgShp" presStyleIdx="2" presStyleCnt="3"/>
      <dgm:spPr/>
    </dgm:pt>
    <dgm:pt modelId="{FCA12130-0FF1-4B2A-89C2-51B49C110CB2}" type="pres">
      <dgm:prSet presAssocID="{59DEB70D-FF62-4DCE-88B1-9A2B0514B0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9A5A2B42-019C-41C8-A1D6-63E0FC2971E3}" type="pres">
      <dgm:prSet presAssocID="{59DEB70D-FF62-4DCE-88B1-9A2B0514B043}" presName="spaceRect" presStyleCnt="0"/>
      <dgm:spPr/>
    </dgm:pt>
    <dgm:pt modelId="{9939C6D1-917D-48F1-AAB6-138ED48B2700}" type="pres">
      <dgm:prSet presAssocID="{59DEB70D-FF62-4DCE-88B1-9A2B0514B04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ECE8D08-D551-49A2-A43F-7C09C012C5D3}" type="presOf" srcId="{69C85833-A161-40C9-A3CD-FA33E7F5936B}" destId="{C72C99E1-51AA-4594-BE1F-EE61584F27A0}" srcOrd="0" destOrd="0" presId="urn:microsoft.com/office/officeart/2018/2/layout/IconVerticalSolidList"/>
    <dgm:cxn modelId="{D266A055-A482-4E60-9ECE-12A6E4E9090A}" type="presOf" srcId="{F4535A37-738C-4AE6-B93D-39CFC1208BE3}" destId="{F79BA59A-988B-440B-9120-4C71D17C7168}" srcOrd="0" destOrd="0" presId="urn:microsoft.com/office/officeart/2018/2/layout/IconVerticalSolidList"/>
    <dgm:cxn modelId="{BA6493B1-4B1B-41C1-932C-1F7EF352D115}" type="presOf" srcId="{FE0628DA-D71E-4CD2-94BA-187FA6B21A04}" destId="{44AF35A4-9DF3-43AA-BA1D-40E570AEFC57}" srcOrd="0" destOrd="0" presId="urn:microsoft.com/office/officeart/2018/2/layout/IconVerticalSolidList"/>
    <dgm:cxn modelId="{5B0924B9-F4AC-41D4-BA80-E832A87EE8AE}" type="presOf" srcId="{59DEB70D-FF62-4DCE-88B1-9A2B0514B043}" destId="{9939C6D1-917D-48F1-AAB6-138ED48B2700}" srcOrd="0" destOrd="0" presId="urn:microsoft.com/office/officeart/2018/2/layout/IconVerticalSolidList"/>
    <dgm:cxn modelId="{ACBF55BB-54B1-4B91-AB5D-789F1A1F4624}" srcId="{FE0628DA-D71E-4CD2-94BA-187FA6B21A04}" destId="{69C85833-A161-40C9-A3CD-FA33E7F5936B}" srcOrd="0" destOrd="0" parTransId="{7163D298-5E75-4214-86E3-258D89182EB6}" sibTransId="{AB323536-2529-43C9-A84C-5C7021991F19}"/>
    <dgm:cxn modelId="{5BFB63D8-0385-43E9-9E46-C49FF2E0D1AF}" srcId="{FE0628DA-D71E-4CD2-94BA-187FA6B21A04}" destId="{F4535A37-738C-4AE6-B93D-39CFC1208BE3}" srcOrd="1" destOrd="0" parTransId="{A338CF05-7CBF-4D6C-9512-CC221B7CC417}" sibTransId="{F141A6AE-315F-4517-8E46-5385D8CB4D9E}"/>
    <dgm:cxn modelId="{023D14E5-69D8-4020-BF91-12F9F0B8A6C8}" srcId="{FE0628DA-D71E-4CD2-94BA-187FA6B21A04}" destId="{59DEB70D-FF62-4DCE-88B1-9A2B0514B043}" srcOrd="2" destOrd="0" parTransId="{49CBA8EC-D9F9-4768-97C7-75D1837F90FA}" sibTransId="{42FBAB7C-FC57-4B07-833D-2496F3C0DF25}"/>
    <dgm:cxn modelId="{96800AE5-5932-4186-BCF0-0C4172C14D5A}" type="presParOf" srcId="{44AF35A4-9DF3-43AA-BA1D-40E570AEFC57}" destId="{1B224415-C740-497C-9C0C-42BDE1D3FA30}" srcOrd="0" destOrd="0" presId="urn:microsoft.com/office/officeart/2018/2/layout/IconVerticalSolidList"/>
    <dgm:cxn modelId="{B3B0DC5F-98C1-4A01-8FA7-AE1FF51D6BED}" type="presParOf" srcId="{1B224415-C740-497C-9C0C-42BDE1D3FA30}" destId="{4D49146F-C86C-4D9A-B339-2906D956BDCC}" srcOrd="0" destOrd="0" presId="urn:microsoft.com/office/officeart/2018/2/layout/IconVerticalSolidList"/>
    <dgm:cxn modelId="{96CE16D4-0237-4D1C-AA08-8B0604070F24}" type="presParOf" srcId="{1B224415-C740-497C-9C0C-42BDE1D3FA30}" destId="{73FEE66C-EEF2-4A7C-81B4-A68F018CBC7F}" srcOrd="1" destOrd="0" presId="urn:microsoft.com/office/officeart/2018/2/layout/IconVerticalSolidList"/>
    <dgm:cxn modelId="{5B103BCE-06C8-4F61-87D7-186F5A92443D}" type="presParOf" srcId="{1B224415-C740-497C-9C0C-42BDE1D3FA30}" destId="{1A395ED5-0EA0-483D-9F10-4D617EA84942}" srcOrd="2" destOrd="0" presId="urn:microsoft.com/office/officeart/2018/2/layout/IconVerticalSolidList"/>
    <dgm:cxn modelId="{2256AD53-1659-4DDB-8E9F-097195BFCFBC}" type="presParOf" srcId="{1B224415-C740-497C-9C0C-42BDE1D3FA30}" destId="{C72C99E1-51AA-4594-BE1F-EE61584F27A0}" srcOrd="3" destOrd="0" presId="urn:microsoft.com/office/officeart/2018/2/layout/IconVerticalSolidList"/>
    <dgm:cxn modelId="{D52BC64B-CE72-4861-8731-B87FE65C738F}" type="presParOf" srcId="{44AF35A4-9DF3-43AA-BA1D-40E570AEFC57}" destId="{153A078B-A7CB-41B3-972B-E03B72B763F1}" srcOrd="1" destOrd="0" presId="urn:microsoft.com/office/officeart/2018/2/layout/IconVerticalSolidList"/>
    <dgm:cxn modelId="{96B47DA4-FF90-42AE-A462-C86AA79525BB}" type="presParOf" srcId="{44AF35A4-9DF3-43AA-BA1D-40E570AEFC57}" destId="{DCF28E09-723B-4B7E-BECD-E71A1CE7BE2C}" srcOrd="2" destOrd="0" presId="urn:microsoft.com/office/officeart/2018/2/layout/IconVerticalSolidList"/>
    <dgm:cxn modelId="{32A6B88A-E390-4A8E-B3D7-3D8901694761}" type="presParOf" srcId="{DCF28E09-723B-4B7E-BECD-E71A1CE7BE2C}" destId="{557A1C93-3892-4315-B9FC-9D76F7D0B49E}" srcOrd="0" destOrd="0" presId="urn:microsoft.com/office/officeart/2018/2/layout/IconVerticalSolidList"/>
    <dgm:cxn modelId="{7986748F-F03B-4DD2-93AD-BB4426734EFA}" type="presParOf" srcId="{DCF28E09-723B-4B7E-BECD-E71A1CE7BE2C}" destId="{6964FDCA-8682-4B76-8753-44AD1B612614}" srcOrd="1" destOrd="0" presId="urn:microsoft.com/office/officeart/2018/2/layout/IconVerticalSolidList"/>
    <dgm:cxn modelId="{5A7C4EDE-44C8-4E11-A6DE-BF72FA2FF248}" type="presParOf" srcId="{DCF28E09-723B-4B7E-BECD-E71A1CE7BE2C}" destId="{87B98096-92A7-4558-B3BB-C227CEA2593E}" srcOrd="2" destOrd="0" presId="urn:microsoft.com/office/officeart/2018/2/layout/IconVerticalSolidList"/>
    <dgm:cxn modelId="{B70EE1E9-1FA0-4F38-A347-A3248B8F9713}" type="presParOf" srcId="{DCF28E09-723B-4B7E-BECD-E71A1CE7BE2C}" destId="{F79BA59A-988B-440B-9120-4C71D17C7168}" srcOrd="3" destOrd="0" presId="urn:microsoft.com/office/officeart/2018/2/layout/IconVerticalSolidList"/>
    <dgm:cxn modelId="{380C07B3-526B-42B6-A9E4-7B69A00E662F}" type="presParOf" srcId="{44AF35A4-9DF3-43AA-BA1D-40E570AEFC57}" destId="{9D2308C6-4567-4D96-B5D3-3F0C1942C1F0}" srcOrd="3" destOrd="0" presId="urn:microsoft.com/office/officeart/2018/2/layout/IconVerticalSolidList"/>
    <dgm:cxn modelId="{E128B64B-0C95-45B6-8530-FC614DA3E39B}" type="presParOf" srcId="{44AF35A4-9DF3-43AA-BA1D-40E570AEFC57}" destId="{B8B730FA-3FD9-4FB4-8491-4ADA8EABB06C}" srcOrd="4" destOrd="0" presId="urn:microsoft.com/office/officeart/2018/2/layout/IconVerticalSolidList"/>
    <dgm:cxn modelId="{33E56F1C-C84E-4CDD-89C7-AD34E2CB1A36}" type="presParOf" srcId="{B8B730FA-3FD9-4FB4-8491-4ADA8EABB06C}" destId="{7D6E4450-11A8-4B48-90AE-DD53A8F3FB29}" srcOrd="0" destOrd="0" presId="urn:microsoft.com/office/officeart/2018/2/layout/IconVerticalSolidList"/>
    <dgm:cxn modelId="{3CAE6FEE-F7D4-475F-8A7E-34E1326A494D}" type="presParOf" srcId="{B8B730FA-3FD9-4FB4-8491-4ADA8EABB06C}" destId="{FCA12130-0FF1-4B2A-89C2-51B49C110CB2}" srcOrd="1" destOrd="0" presId="urn:microsoft.com/office/officeart/2018/2/layout/IconVerticalSolidList"/>
    <dgm:cxn modelId="{0B8F406B-342C-4048-B545-4D32B3EF1A6D}" type="presParOf" srcId="{B8B730FA-3FD9-4FB4-8491-4ADA8EABB06C}" destId="{9A5A2B42-019C-41C8-A1D6-63E0FC2971E3}" srcOrd="2" destOrd="0" presId="urn:microsoft.com/office/officeart/2018/2/layout/IconVerticalSolidList"/>
    <dgm:cxn modelId="{9833A833-9039-4258-8D4B-19132DE3D0FD}" type="presParOf" srcId="{B8B730FA-3FD9-4FB4-8491-4ADA8EABB06C}" destId="{9939C6D1-917D-48F1-AAB6-138ED48B27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6ADA14-FFEE-49A3-852A-283D7EE9695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CEBD01-6EBF-4C70-B1F7-3BA220E0D1DA}">
      <dgm:prSet/>
      <dgm:spPr/>
      <dgm:t>
        <a:bodyPr/>
        <a:lstStyle/>
        <a:p>
          <a:r>
            <a:rPr lang="en-GB"/>
            <a:t>What is a user story?</a:t>
          </a:r>
          <a:endParaRPr lang="en-US"/>
        </a:p>
      </dgm:t>
    </dgm:pt>
    <dgm:pt modelId="{B0EDD857-03C7-4E5E-A937-EA544A6CB09D}" type="parTrans" cxnId="{49C3AE7D-5FF5-4875-9EAE-DE945648CB6B}">
      <dgm:prSet/>
      <dgm:spPr/>
      <dgm:t>
        <a:bodyPr/>
        <a:lstStyle/>
        <a:p>
          <a:endParaRPr lang="en-US"/>
        </a:p>
      </dgm:t>
    </dgm:pt>
    <dgm:pt modelId="{8F261A2C-C623-42F7-B80A-C2F96E17594F}" type="sibTrans" cxnId="{49C3AE7D-5FF5-4875-9EAE-DE945648CB6B}">
      <dgm:prSet/>
      <dgm:spPr/>
      <dgm:t>
        <a:bodyPr/>
        <a:lstStyle/>
        <a:p>
          <a:endParaRPr lang="en-US"/>
        </a:p>
      </dgm:t>
    </dgm:pt>
    <dgm:pt modelId="{3457DC74-4E2C-4714-86E5-4C41B6431B7B}">
      <dgm:prSet/>
      <dgm:spPr/>
      <dgm:t>
        <a:bodyPr/>
        <a:lstStyle/>
        <a:p>
          <a:r>
            <a:rPr lang="en-GB"/>
            <a:t>Adding them to epic </a:t>
          </a:r>
          <a:endParaRPr lang="en-US"/>
        </a:p>
      </dgm:t>
    </dgm:pt>
    <dgm:pt modelId="{96EF4AE3-D14F-4122-935A-CDC5F8659EA5}" type="parTrans" cxnId="{CA8DBEB0-3852-4EC2-A8BB-233560F899E0}">
      <dgm:prSet/>
      <dgm:spPr/>
      <dgm:t>
        <a:bodyPr/>
        <a:lstStyle/>
        <a:p>
          <a:endParaRPr lang="en-US"/>
        </a:p>
      </dgm:t>
    </dgm:pt>
    <dgm:pt modelId="{B8F955ED-7059-4D18-AABF-1D283675E80F}" type="sibTrans" cxnId="{CA8DBEB0-3852-4EC2-A8BB-233560F899E0}">
      <dgm:prSet/>
      <dgm:spPr/>
      <dgm:t>
        <a:bodyPr/>
        <a:lstStyle/>
        <a:p>
          <a:endParaRPr lang="en-US"/>
        </a:p>
      </dgm:t>
    </dgm:pt>
    <dgm:pt modelId="{1E847BC6-CD8A-477F-B04D-B7B6B3D93FC3}">
      <dgm:prSet/>
      <dgm:spPr/>
      <dgm:t>
        <a:bodyPr/>
        <a:lstStyle/>
        <a:p>
          <a:r>
            <a:rPr lang="en-GB"/>
            <a:t>Some examples…</a:t>
          </a:r>
          <a:endParaRPr lang="en-US"/>
        </a:p>
      </dgm:t>
    </dgm:pt>
    <dgm:pt modelId="{A06F956B-DE0C-4E08-955A-CE18D2E39E0B}" type="parTrans" cxnId="{0483ECFF-1FEA-40F3-A7DF-D0C164969193}">
      <dgm:prSet/>
      <dgm:spPr/>
      <dgm:t>
        <a:bodyPr/>
        <a:lstStyle/>
        <a:p>
          <a:endParaRPr lang="en-US"/>
        </a:p>
      </dgm:t>
    </dgm:pt>
    <dgm:pt modelId="{2C7994A1-A836-4848-B14C-51BCA6B648B6}" type="sibTrans" cxnId="{0483ECFF-1FEA-40F3-A7DF-D0C164969193}">
      <dgm:prSet/>
      <dgm:spPr/>
      <dgm:t>
        <a:bodyPr/>
        <a:lstStyle/>
        <a:p>
          <a:endParaRPr lang="en-US"/>
        </a:p>
      </dgm:t>
    </dgm:pt>
    <dgm:pt modelId="{FE1A8308-5A0F-4E57-A54E-3ADA711EDDB3}" type="pres">
      <dgm:prSet presAssocID="{206ADA14-FFEE-49A3-852A-283D7EE96953}" presName="linear" presStyleCnt="0">
        <dgm:presLayoutVars>
          <dgm:animLvl val="lvl"/>
          <dgm:resizeHandles val="exact"/>
        </dgm:presLayoutVars>
      </dgm:prSet>
      <dgm:spPr/>
    </dgm:pt>
    <dgm:pt modelId="{1D95B3D0-9D56-443A-B6DA-1E0217C440D1}" type="pres">
      <dgm:prSet presAssocID="{16CEBD01-6EBF-4C70-B1F7-3BA220E0D1D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9C4F0A-5871-41E9-AF28-C94DB3EA8FFD}" type="pres">
      <dgm:prSet presAssocID="{8F261A2C-C623-42F7-B80A-C2F96E17594F}" presName="spacer" presStyleCnt="0"/>
      <dgm:spPr/>
    </dgm:pt>
    <dgm:pt modelId="{FD235390-0B8A-4F14-83ED-CCEC16058ADD}" type="pres">
      <dgm:prSet presAssocID="{3457DC74-4E2C-4714-86E5-4C41B6431B7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0BD6B8E-5686-416E-B319-43C54032A60E}" type="pres">
      <dgm:prSet presAssocID="{B8F955ED-7059-4D18-AABF-1D283675E80F}" presName="spacer" presStyleCnt="0"/>
      <dgm:spPr/>
    </dgm:pt>
    <dgm:pt modelId="{FE08CCF7-2702-4505-B2F1-7B0DCE901961}" type="pres">
      <dgm:prSet presAssocID="{1E847BC6-CD8A-477F-B04D-B7B6B3D93FC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4FDA91E-1A4D-40C9-BADF-A370958F3FFE}" type="presOf" srcId="{206ADA14-FFEE-49A3-852A-283D7EE96953}" destId="{FE1A8308-5A0F-4E57-A54E-3ADA711EDDB3}" srcOrd="0" destOrd="0" presId="urn:microsoft.com/office/officeart/2005/8/layout/vList2"/>
    <dgm:cxn modelId="{A207332F-EF2D-4C27-9DA2-C4C57D25B479}" type="presOf" srcId="{3457DC74-4E2C-4714-86E5-4C41B6431B7B}" destId="{FD235390-0B8A-4F14-83ED-CCEC16058ADD}" srcOrd="0" destOrd="0" presId="urn:microsoft.com/office/officeart/2005/8/layout/vList2"/>
    <dgm:cxn modelId="{3CCD4641-F683-4E3D-A7E2-380D25B4FCC2}" type="presOf" srcId="{1E847BC6-CD8A-477F-B04D-B7B6B3D93FC3}" destId="{FE08CCF7-2702-4505-B2F1-7B0DCE901961}" srcOrd="0" destOrd="0" presId="urn:microsoft.com/office/officeart/2005/8/layout/vList2"/>
    <dgm:cxn modelId="{49C3AE7D-5FF5-4875-9EAE-DE945648CB6B}" srcId="{206ADA14-FFEE-49A3-852A-283D7EE96953}" destId="{16CEBD01-6EBF-4C70-B1F7-3BA220E0D1DA}" srcOrd="0" destOrd="0" parTransId="{B0EDD857-03C7-4E5E-A937-EA544A6CB09D}" sibTransId="{8F261A2C-C623-42F7-B80A-C2F96E17594F}"/>
    <dgm:cxn modelId="{CCEF6D9B-6B27-4B4F-844A-D05515C76A7B}" type="presOf" srcId="{16CEBD01-6EBF-4C70-B1F7-3BA220E0D1DA}" destId="{1D95B3D0-9D56-443A-B6DA-1E0217C440D1}" srcOrd="0" destOrd="0" presId="urn:microsoft.com/office/officeart/2005/8/layout/vList2"/>
    <dgm:cxn modelId="{CA8DBEB0-3852-4EC2-A8BB-233560F899E0}" srcId="{206ADA14-FFEE-49A3-852A-283D7EE96953}" destId="{3457DC74-4E2C-4714-86E5-4C41B6431B7B}" srcOrd="1" destOrd="0" parTransId="{96EF4AE3-D14F-4122-935A-CDC5F8659EA5}" sibTransId="{B8F955ED-7059-4D18-AABF-1D283675E80F}"/>
    <dgm:cxn modelId="{0483ECFF-1FEA-40F3-A7DF-D0C164969193}" srcId="{206ADA14-FFEE-49A3-852A-283D7EE96953}" destId="{1E847BC6-CD8A-477F-B04D-B7B6B3D93FC3}" srcOrd="2" destOrd="0" parTransId="{A06F956B-DE0C-4E08-955A-CE18D2E39E0B}" sibTransId="{2C7994A1-A836-4848-B14C-51BCA6B648B6}"/>
    <dgm:cxn modelId="{E3D1F54D-D2B1-422A-833F-0D900C8DE51D}" type="presParOf" srcId="{FE1A8308-5A0F-4E57-A54E-3ADA711EDDB3}" destId="{1D95B3D0-9D56-443A-B6DA-1E0217C440D1}" srcOrd="0" destOrd="0" presId="urn:microsoft.com/office/officeart/2005/8/layout/vList2"/>
    <dgm:cxn modelId="{4FE8E01E-8901-47D2-8518-DA66A56E4133}" type="presParOf" srcId="{FE1A8308-5A0F-4E57-A54E-3ADA711EDDB3}" destId="{239C4F0A-5871-41E9-AF28-C94DB3EA8FFD}" srcOrd="1" destOrd="0" presId="urn:microsoft.com/office/officeart/2005/8/layout/vList2"/>
    <dgm:cxn modelId="{4D66FF28-FD57-4886-868B-813AFE298F23}" type="presParOf" srcId="{FE1A8308-5A0F-4E57-A54E-3ADA711EDDB3}" destId="{FD235390-0B8A-4F14-83ED-CCEC16058ADD}" srcOrd="2" destOrd="0" presId="urn:microsoft.com/office/officeart/2005/8/layout/vList2"/>
    <dgm:cxn modelId="{A098E8C5-0017-454B-A48A-6194C5BB2C18}" type="presParOf" srcId="{FE1A8308-5A0F-4E57-A54E-3ADA711EDDB3}" destId="{D0BD6B8E-5686-416E-B319-43C54032A60E}" srcOrd="3" destOrd="0" presId="urn:microsoft.com/office/officeart/2005/8/layout/vList2"/>
    <dgm:cxn modelId="{8100E5C4-9102-4897-AB80-9A599C9129A4}" type="presParOf" srcId="{FE1A8308-5A0F-4E57-A54E-3ADA711EDDB3}" destId="{FE08CCF7-2702-4505-B2F1-7B0DCE90196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5D48FC-2C5A-457A-BF88-FAA4D165DE8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B325B7-9756-4E13-96CB-01B947EF1C1D}">
      <dgm:prSet/>
      <dgm:spPr/>
      <dgm:t>
        <a:bodyPr/>
        <a:lstStyle/>
        <a:p>
          <a:r>
            <a:rPr lang="en-GB"/>
            <a:t>What is a task?</a:t>
          </a:r>
          <a:endParaRPr lang="en-US"/>
        </a:p>
      </dgm:t>
    </dgm:pt>
    <dgm:pt modelId="{361C0B29-BA8F-4659-B1EE-39837F74127A}" type="parTrans" cxnId="{875EED0B-1DDA-481F-B898-FE6239059E1D}">
      <dgm:prSet/>
      <dgm:spPr/>
      <dgm:t>
        <a:bodyPr/>
        <a:lstStyle/>
        <a:p>
          <a:endParaRPr lang="en-US"/>
        </a:p>
      </dgm:t>
    </dgm:pt>
    <dgm:pt modelId="{D234C338-4670-4DDE-8A47-25BD17026303}" type="sibTrans" cxnId="{875EED0B-1DDA-481F-B898-FE6239059E1D}">
      <dgm:prSet/>
      <dgm:spPr/>
      <dgm:t>
        <a:bodyPr/>
        <a:lstStyle/>
        <a:p>
          <a:endParaRPr lang="en-US"/>
        </a:p>
      </dgm:t>
    </dgm:pt>
    <dgm:pt modelId="{282DA4C3-68B1-487C-908D-055F50750CB1}">
      <dgm:prSet/>
      <dgm:spPr/>
      <dgm:t>
        <a:bodyPr/>
        <a:lstStyle/>
        <a:p>
          <a:r>
            <a:rPr lang="en-GB"/>
            <a:t>Some examples…</a:t>
          </a:r>
          <a:endParaRPr lang="en-US"/>
        </a:p>
      </dgm:t>
    </dgm:pt>
    <dgm:pt modelId="{48082933-0F5A-4FA0-873B-40BCBC46BDD3}" type="parTrans" cxnId="{2FF9497A-73C8-4EC6-A7DF-A42B340A230F}">
      <dgm:prSet/>
      <dgm:spPr/>
      <dgm:t>
        <a:bodyPr/>
        <a:lstStyle/>
        <a:p>
          <a:endParaRPr lang="en-US"/>
        </a:p>
      </dgm:t>
    </dgm:pt>
    <dgm:pt modelId="{7978791B-D78F-42E7-B60A-706F9CF955AE}" type="sibTrans" cxnId="{2FF9497A-73C8-4EC6-A7DF-A42B340A230F}">
      <dgm:prSet/>
      <dgm:spPr/>
      <dgm:t>
        <a:bodyPr/>
        <a:lstStyle/>
        <a:p>
          <a:endParaRPr lang="en-US"/>
        </a:p>
      </dgm:t>
    </dgm:pt>
    <dgm:pt modelId="{E4489535-BD74-4879-A918-D1EACD24E2E7}" type="pres">
      <dgm:prSet presAssocID="{9B5D48FC-2C5A-457A-BF88-FAA4D165DE8F}" presName="linear" presStyleCnt="0">
        <dgm:presLayoutVars>
          <dgm:animLvl val="lvl"/>
          <dgm:resizeHandles val="exact"/>
        </dgm:presLayoutVars>
      </dgm:prSet>
      <dgm:spPr/>
    </dgm:pt>
    <dgm:pt modelId="{5F8475CE-495C-4D38-817A-93939ABAB957}" type="pres">
      <dgm:prSet presAssocID="{2BB325B7-9756-4E13-96CB-01B947EF1C1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30AA1DB-71F8-4A78-8A08-217D8E566833}" type="pres">
      <dgm:prSet presAssocID="{D234C338-4670-4DDE-8A47-25BD17026303}" presName="spacer" presStyleCnt="0"/>
      <dgm:spPr/>
    </dgm:pt>
    <dgm:pt modelId="{A70EE87D-0C22-4ECF-B44C-65154EB98D06}" type="pres">
      <dgm:prSet presAssocID="{282DA4C3-68B1-487C-908D-055F50750CB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75EED0B-1DDA-481F-B898-FE6239059E1D}" srcId="{9B5D48FC-2C5A-457A-BF88-FAA4D165DE8F}" destId="{2BB325B7-9756-4E13-96CB-01B947EF1C1D}" srcOrd="0" destOrd="0" parTransId="{361C0B29-BA8F-4659-B1EE-39837F74127A}" sibTransId="{D234C338-4670-4DDE-8A47-25BD17026303}"/>
    <dgm:cxn modelId="{2FF9497A-73C8-4EC6-A7DF-A42B340A230F}" srcId="{9B5D48FC-2C5A-457A-BF88-FAA4D165DE8F}" destId="{282DA4C3-68B1-487C-908D-055F50750CB1}" srcOrd="1" destOrd="0" parTransId="{48082933-0F5A-4FA0-873B-40BCBC46BDD3}" sibTransId="{7978791B-D78F-42E7-B60A-706F9CF955AE}"/>
    <dgm:cxn modelId="{306095B1-BB3E-4F8E-BDE6-1106312D860D}" type="presOf" srcId="{2BB325B7-9756-4E13-96CB-01B947EF1C1D}" destId="{5F8475CE-495C-4D38-817A-93939ABAB957}" srcOrd="0" destOrd="0" presId="urn:microsoft.com/office/officeart/2005/8/layout/vList2"/>
    <dgm:cxn modelId="{E74608BA-AA67-48AF-B64B-2A811E894B6C}" type="presOf" srcId="{9B5D48FC-2C5A-457A-BF88-FAA4D165DE8F}" destId="{E4489535-BD74-4879-A918-D1EACD24E2E7}" srcOrd="0" destOrd="0" presId="urn:microsoft.com/office/officeart/2005/8/layout/vList2"/>
    <dgm:cxn modelId="{EF721FEE-CA2F-4FB9-871E-C68E715DCA1C}" type="presOf" srcId="{282DA4C3-68B1-487C-908D-055F50750CB1}" destId="{A70EE87D-0C22-4ECF-B44C-65154EB98D06}" srcOrd="0" destOrd="0" presId="urn:microsoft.com/office/officeart/2005/8/layout/vList2"/>
    <dgm:cxn modelId="{381A0518-7789-4110-9B5A-7C7442B72CE3}" type="presParOf" srcId="{E4489535-BD74-4879-A918-D1EACD24E2E7}" destId="{5F8475CE-495C-4D38-817A-93939ABAB957}" srcOrd="0" destOrd="0" presId="urn:microsoft.com/office/officeart/2005/8/layout/vList2"/>
    <dgm:cxn modelId="{5FF93706-542F-4CFF-ACF6-9B455B03C72D}" type="presParOf" srcId="{E4489535-BD74-4879-A918-D1EACD24E2E7}" destId="{730AA1DB-71F8-4A78-8A08-217D8E566833}" srcOrd="1" destOrd="0" presId="urn:microsoft.com/office/officeart/2005/8/layout/vList2"/>
    <dgm:cxn modelId="{97BF8936-C29F-41EE-9D2F-D0F42822F63D}" type="presParOf" srcId="{E4489535-BD74-4879-A918-D1EACD24E2E7}" destId="{A70EE87D-0C22-4ECF-B44C-65154EB98D0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96FF0C-0EA7-4126-B396-5C8DD89F564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8D4161E-41E7-4E2C-85AC-F894FB4DDD8E}">
      <dgm:prSet/>
      <dgm:spPr/>
      <dgm:t>
        <a:bodyPr/>
        <a:lstStyle/>
        <a:p>
          <a:r>
            <a:rPr lang="en-GB"/>
            <a:t>Main branch </a:t>
          </a:r>
          <a:endParaRPr lang="en-US"/>
        </a:p>
      </dgm:t>
    </dgm:pt>
    <dgm:pt modelId="{E9CD1C4F-9795-4E87-8DBE-208F40AF89A1}" type="parTrans" cxnId="{2BD26E8B-0934-47B7-956F-8080DC18AB6C}">
      <dgm:prSet/>
      <dgm:spPr/>
      <dgm:t>
        <a:bodyPr/>
        <a:lstStyle/>
        <a:p>
          <a:endParaRPr lang="en-US"/>
        </a:p>
      </dgm:t>
    </dgm:pt>
    <dgm:pt modelId="{889D4E5C-D78B-4A5E-9BE7-9D03CBF8F5EF}" type="sibTrans" cxnId="{2BD26E8B-0934-47B7-956F-8080DC18AB6C}">
      <dgm:prSet/>
      <dgm:spPr/>
      <dgm:t>
        <a:bodyPr/>
        <a:lstStyle/>
        <a:p>
          <a:endParaRPr lang="en-US"/>
        </a:p>
      </dgm:t>
    </dgm:pt>
    <dgm:pt modelId="{F13FE332-D01D-4695-B007-30F4AB4BFFDD}">
      <dgm:prSet/>
      <dgm:spPr/>
      <dgm:t>
        <a:bodyPr/>
        <a:lstStyle/>
        <a:p>
          <a:r>
            <a:rPr lang="en-GB"/>
            <a:t>Dev branch</a:t>
          </a:r>
          <a:endParaRPr lang="en-US"/>
        </a:p>
      </dgm:t>
    </dgm:pt>
    <dgm:pt modelId="{EF63C6B6-9488-49A6-B113-A4ACE994235F}" type="parTrans" cxnId="{6BFD3E4B-2B65-4725-87DC-0C306F07BCD1}">
      <dgm:prSet/>
      <dgm:spPr/>
      <dgm:t>
        <a:bodyPr/>
        <a:lstStyle/>
        <a:p>
          <a:endParaRPr lang="en-US"/>
        </a:p>
      </dgm:t>
    </dgm:pt>
    <dgm:pt modelId="{5437BAD6-951A-4DC5-AA14-106199052533}" type="sibTrans" cxnId="{6BFD3E4B-2B65-4725-87DC-0C306F07BCD1}">
      <dgm:prSet/>
      <dgm:spPr/>
      <dgm:t>
        <a:bodyPr/>
        <a:lstStyle/>
        <a:p>
          <a:endParaRPr lang="en-US"/>
        </a:p>
      </dgm:t>
    </dgm:pt>
    <dgm:pt modelId="{16F9CEC4-5938-4C07-BDD1-591CBE4A7DB7}">
      <dgm:prSet/>
      <dgm:spPr/>
      <dgm:t>
        <a:bodyPr/>
        <a:lstStyle/>
        <a:p>
          <a:r>
            <a:rPr lang="en-GB"/>
            <a:t>Feature branch – Customer, Item, Order</a:t>
          </a:r>
          <a:endParaRPr lang="en-US"/>
        </a:p>
      </dgm:t>
    </dgm:pt>
    <dgm:pt modelId="{C53716F6-1644-4203-9B83-1809D36E63F2}" type="parTrans" cxnId="{B9CB060D-8163-4E5C-B99A-A8E83FAFB06B}">
      <dgm:prSet/>
      <dgm:spPr/>
      <dgm:t>
        <a:bodyPr/>
        <a:lstStyle/>
        <a:p>
          <a:endParaRPr lang="en-US"/>
        </a:p>
      </dgm:t>
    </dgm:pt>
    <dgm:pt modelId="{44CA2076-BA7E-4A0D-998F-657242ACB8A3}" type="sibTrans" cxnId="{B9CB060D-8163-4E5C-B99A-A8E83FAFB06B}">
      <dgm:prSet/>
      <dgm:spPr/>
      <dgm:t>
        <a:bodyPr/>
        <a:lstStyle/>
        <a:p>
          <a:endParaRPr lang="en-US"/>
        </a:p>
      </dgm:t>
    </dgm:pt>
    <dgm:pt modelId="{A0EDAF73-4DA9-4A36-87A8-91F7DD10AA3E}">
      <dgm:prSet/>
      <dgm:spPr/>
      <dgm:t>
        <a:bodyPr/>
        <a:lstStyle/>
        <a:p>
          <a:r>
            <a:rPr lang="en-GB"/>
            <a:t>Commit messages </a:t>
          </a:r>
          <a:endParaRPr lang="en-US"/>
        </a:p>
      </dgm:t>
    </dgm:pt>
    <dgm:pt modelId="{486ACED6-5481-45EA-A4DB-AB0C17E91503}" type="parTrans" cxnId="{0DEFFC6E-77CA-4A9C-B291-8A4D967FCF51}">
      <dgm:prSet/>
      <dgm:spPr/>
      <dgm:t>
        <a:bodyPr/>
        <a:lstStyle/>
        <a:p>
          <a:endParaRPr lang="en-US"/>
        </a:p>
      </dgm:t>
    </dgm:pt>
    <dgm:pt modelId="{DE09D3D2-3D18-4493-804A-4D0E265EE408}" type="sibTrans" cxnId="{0DEFFC6E-77CA-4A9C-B291-8A4D967FCF51}">
      <dgm:prSet/>
      <dgm:spPr/>
      <dgm:t>
        <a:bodyPr/>
        <a:lstStyle/>
        <a:p>
          <a:endParaRPr lang="en-US"/>
        </a:p>
      </dgm:t>
    </dgm:pt>
    <dgm:pt modelId="{9D39D8C6-4189-46D2-8A4B-2FFE54656E33}" type="pres">
      <dgm:prSet presAssocID="{7996FF0C-0EA7-4126-B396-5C8DD89F5649}" presName="linear" presStyleCnt="0">
        <dgm:presLayoutVars>
          <dgm:animLvl val="lvl"/>
          <dgm:resizeHandles val="exact"/>
        </dgm:presLayoutVars>
      </dgm:prSet>
      <dgm:spPr/>
    </dgm:pt>
    <dgm:pt modelId="{813A8A1F-8B40-41C1-9793-016ADDA9357C}" type="pres">
      <dgm:prSet presAssocID="{08D4161E-41E7-4E2C-85AC-F894FB4DDD8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2136304-A6AF-4625-B8F0-4DA745B7AA6F}" type="pres">
      <dgm:prSet presAssocID="{889D4E5C-D78B-4A5E-9BE7-9D03CBF8F5EF}" presName="spacer" presStyleCnt="0"/>
      <dgm:spPr/>
    </dgm:pt>
    <dgm:pt modelId="{FF3CDFDD-5D2C-4428-B73F-FD6D0995AFD8}" type="pres">
      <dgm:prSet presAssocID="{F13FE332-D01D-4695-B007-30F4AB4BFFD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B0A4BDC-73A8-4181-B28D-0FFFC50EF98E}" type="pres">
      <dgm:prSet presAssocID="{5437BAD6-951A-4DC5-AA14-106199052533}" presName="spacer" presStyleCnt="0"/>
      <dgm:spPr/>
    </dgm:pt>
    <dgm:pt modelId="{6E5719E5-C021-4DC5-A7B3-0BC5A09EE8CE}" type="pres">
      <dgm:prSet presAssocID="{16F9CEC4-5938-4C07-BDD1-591CBE4A7DB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27E1DDC-FCD8-4ED9-BCBA-FA5C401A4E67}" type="pres">
      <dgm:prSet presAssocID="{44CA2076-BA7E-4A0D-998F-657242ACB8A3}" presName="spacer" presStyleCnt="0"/>
      <dgm:spPr/>
    </dgm:pt>
    <dgm:pt modelId="{79F48DBA-45BD-420E-9404-4A305E969604}" type="pres">
      <dgm:prSet presAssocID="{A0EDAF73-4DA9-4A36-87A8-91F7DD10AA3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9CB060D-8163-4E5C-B99A-A8E83FAFB06B}" srcId="{7996FF0C-0EA7-4126-B396-5C8DD89F5649}" destId="{16F9CEC4-5938-4C07-BDD1-591CBE4A7DB7}" srcOrd="2" destOrd="0" parTransId="{C53716F6-1644-4203-9B83-1809D36E63F2}" sibTransId="{44CA2076-BA7E-4A0D-998F-657242ACB8A3}"/>
    <dgm:cxn modelId="{6BFD3E4B-2B65-4725-87DC-0C306F07BCD1}" srcId="{7996FF0C-0EA7-4126-B396-5C8DD89F5649}" destId="{F13FE332-D01D-4695-B007-30F4AB4BFFDD}" srcOrd="1" destOrd="0" parTransId="{EF63C6B6-9488-49A6-B113-A4ACE994235F}" sibTransId="{5437BAD6-951A-4DC5-AA14-106199052533}"/>
    <dgm:cxn modelId="{0DEFFC6E-77CA-4A9C-B291-8A4D967FCF51}" srcId="{7996FF0C-0EA7-4126-B396-5C8DD89F5649}" destId="{A0EDAF73-4DA9-4A36-87A8-91F7DD10AA3E}" srcOrd="3" destOrd="0" parTransId="{486ACED6-5481-45EA-A4DB-AB0C17E91503}" sibTransId="{DE09D3D2-3D18-4493-804A-4D0E265EE408}"/>
    <dgm:cxn modelId="{74956257-CDF5-4778-9D56-7576A1258EA2}" type="presOf" srcId="{16F9CEC4-5938-4C07-BDD1-591CBE4A7DB7}" destId="{6E5719E5-C021-4DC5-A7B3-0BC5A09EE8CE}" srcOrd="0" destOrd="0" presId="urn:microsoft.com/office/officeart/2005/8/layout/vList2"/>
    <dgm:cxn modelId="{2BD26E8B-0934-47B7-956F-8080DC18AB6C}" srcId="{7996FF0C-0EA7-4126-B396-5C8DD89F5649}" destId="{08D4161E-41E7-4E2C-85AC-F894FB4DDD8E}" srcOrd="0" destOrd="0" parTransId="{E9CD1C4F-9795-4E87-8DBE-208F40AF89A1}" sibTransId="{889D4E5C-D78B-4A5E-9BE7-9D03CBF8F5EF}"/>
    <dgm:cxn modelId="{E3FF73A7-41E3-4BE4-9116-25390245B986}" type="presOf" srcId="{F13FE332-D01D-4695-B007-30F4AB4BFFDD}" destId="{FF3CDFDD-5D2C-4428-B73F-FD6D0995AFD8}" srcOrd="0" destOrd="0" presId="urn:microsoft.com/office/officeart/2005/8/layout/vList2"/>
    <dgm:cxn modelId="{CDB506B5-FF82-4676-AA78-DC8B6CF69CDA}" type="presOf" srcId="{7996FF0C-0EA7-4126-B396-5C8DD89F5649}" destId="{9D39D8C6-4189-46D2-8A4B-2FFE54656E33}" srcOrd="0" destOrd="0" presId="urn:microsoft.com/office/officeart/2005/8/layout/vList2"/>
    <dgm:cxn modelId="{629C8DDE-617F-43B4-A6C8-D147BB975213}" type="presOf" srcId="{A0EDAF73-4DA9-4A36-87A8-91F7DD10AA3E}" destId="{79F48DBA-45BD-420E-9404-4A305E969604}" srcOrd="0" destOrd="0" presId="urn:microsoft.com/office/officeart/2005/8/layout/vList2"/>
    <dgm:cxn modelId="{9BD376EC-8AB1-4AC6-9575-0ACFA12A1259}" type="presOf" srcId="{08D4161E-41E7-4E2C-85AC-F894FB4DDD8E}" destId="{813A8A1F-8B40-41C1-9793-016ADDA9357C}" srcOrd="0" destOrd="0" presId="urn:microsoft.com/office/officeart/2005/8/layout/vList2"/>
    <dgm:cxn modelId="{8E6EAF83-ADED-49C5-8729-E8D765DA0E6F}" type="presParOf" srcId="{9D39D8C6-4189-46D2-8A4B-2FFE54656E33}" destId="{813A8A1F-8B40-41C1-9793-016ADDA9357C}" srcOrd="0" destOrd="0" presId="urn:microsoft.com/office/officeart/2005/8/layout/vList2"/>
    <dgm:cxn modelId="{12B29678-8287-4983-86FF-DE2A55E9338F}" type="presParOf" srcId="{9D39D8C6-4189-46D2-8A4B-2FFE54656E33}" destId="{62136304-A6AF-4625-B8F0-4DA745B7AA6F}" srcOrd="1" destOrd="0" presId="urn:microsoft.com/office/officeart/2005/8/layout/vList2"/>
    <dgm:cxn modelId="{AA8BABBE-8126-4966-B328-506C5AD32426}" type="presParOf" srcId="{9D39D8C6-4189-46D2-8A4B-2FFE54656E33}" destId="{FF3CDFDD-5D2C-4428-B73F-FD6D0995AFD8}" srcOrd="2" destOrd="0" presId="urn:microsoft.com/office/officeart/2005/8/layout/vList2"/>
    <dgm:cxn modelId="{45E73E9A-2FA4-493E-84C2-4253F0060B58}" type="presParOf" srcId="{9D39D8C6-4189-46D2-8A4B-2FFE54656E33}" destId="{CB0A4BDC-73A8-4181-B28D-0FFFC50EF98E}" srcOrd="3" destOrd="0" presId="urn:microsoft.com/office/officeart/2005/8/layout/vList2"/>
    <dgm:cxn modelId="{E84EC0ED-B44B-4FBE-8A8B-52AA650E9679}" type="presParOf" srcId="{9D39D8C6-4189-46D2-8A4B-2FFE54656E33}" destId="{6E5719E5-C021-4DC5-A7B3-0BC5A09EE8CE}" srcOrd="4" destOrd="0" presId="urn:microsoft.com/office/officeart/2005/8/layout/vList2"/>
    <dgm:cxn modelId="{E0347C85-17F2-40A2-9185-EBC48A1C9B30}" type="presParOf" srcId="{9D39D8C6-4189-46D2-8A4B-2FFE54656E33}" destId="{D27E1DDC-FCD8-4ED9-BCBA-FA5C401A4E67}" srcOrd="5" destOrd="0" presId="urn:microsoft.com/office/officeart/2005/8/layout/vList2"/>
    <dgm:cxn modelId="{C5476519-407F-474A-96AC-F3A570D34C80}" type="presParOf" srcId="{9D39D8C6-4189-46D2-8A4B-2FFE54656E33}" destId="{79F48DBA-45BD-420E-9404-4A305E96960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DC0DF9-3CFF-4F71-B51F-6A86033B0FF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124F2E4-9580-4922-9198-EAC5F626FD3B}">
      <dgm:prSet/>
      <dgm:spPr/>
      <dgm:t>
        <a:bodyPr/>
        <a:lstStyle/>
        <a:p>
          <a:r>
            <a:rPr lang="en-GB"/>
            <a:t>Create, Read, Update, Delete</a:t>
          </a:r>
          <a:endParaRPr lang="en-US"/>
        </a:p>
      </dgm:t>
    </dgm:pt>
    <dgm:pt modelId="{58B52E69-D08E-4446-A45D-CF05DE21C91D}" type="parTrans" cxnId="{8A181DF9-75C9-4134-BCBE-2D88CCF059DF}">
      <dgm:prSet/>
      <dgm:spPr/>
      <dgm:t>
        <a:bodyPr/>
        <a:lstStyle/>
        <a:p>
          <a:endParaRPr lang="en-US"/>
        </a:p>
      </dgm:t>
    </dgm:pt>
    <dgm:pt modelId="{E8360CB3-5776-4817-848A-F516695F5B50}" type="sibTrans" cxnId="{8A181DF9-75C9-4134-BCBE-2D88CCF059DF}">
      <dgm:prSet/>
      <dgm:spPr/>
      <dgm:t>
        <a:bodyPr/>
        <a:lstStyle/>
        <a:p>
          <a:endParaRPr lang="en-US"/>
        </a:p>
      </dgm:t>
    </dgm:pt>
    <dgm:pt modelId="{5077B1AF-FD6A-4B52-95A5-D314A0942AC6}">
      <dgm:prSet/>
      <dgm:spPr/>
      <dgm:t>
        <a:bodyPr/>
        <a:lstStyle/>
        <a:p>
          <a:r>
            <a:rPr lang="en-GB"/>
            <a:t>How was it tested? </a:t>
          </a:r>
          <a:endParaRPr lang="en-US"/>
        </a:p>
      </dgm:t>
    </dgm:pt>
    <dgm:pt modelId="{A6641C6A-EFDF-4680-A458-52A54026A201}" type="parTrans" cxnId="{F81D40B9-2574-4752-9EDA-64E747C1F982}">
      <dgm:prSet/>
      <dgm:spPr/>
      <dgm:t>
        <a:bodyPr/>
        <a:lstStyle/>
        <a:p>
          <a:endParaRPr lang="en-US"/>
        </a:p>
      </dgm:t>
    </dgm:pt>
    <dgm:pt modelId="{4826B507-E110-48C4-934F-784970127954}" type="sibTrans" cxnId="{F81D40B9-2574-4752-9EDA-64E747C1F982}">
      <dgm:prSet/>
      <dgm:spPr/>
      <dgm:t>
        <a:bodyPr/>
        <a:lstStyle/>
        <a:p>
          <a:endParaRPr lang="en-US"/>
        </a:p>
      </dgm:t>
    </dgm:pt>
    <dgm:pt modelId="{EA10D032-0B63-4E80-9111-6E659339F4B4}">
      <dgm:prSet/>
      <dgm:spPr/>
      <dgm:t>
        <a:bodyPr/>
        <a:lstStyle/>
        <a:p>
          <a:r>
            <a:rPr lang="en-GB"/>
            <a:t>Were user stories fulfilled?</a:t>
          </a:r>
          <a:endParaRPr lang="en-US"/>
        </a:p>
      </dgm:t>
    </dgm:pt>
    <dgm:pt modelId="{129E1CD9-D64D-4D5A-96A5-7B5C741D3276}" type="parTrans" cxnId="{5EB74C0B-3EDE-4620-8F1C-D241E57DEFDA}">
      <dgm:prSet/>
      <dgm:spPr/>
      <dgm:t>
        <a:bodyPr/>
        <a:lstStyle/>
        <a:p>
          <a:endParaRPr lang="en-US"/>
        </a:p>
      </dgm:t>
    </dgm:pt>
    <dgm:pt modelId="{E8E509FA-9F17-4F1A-81F5-84B3E4DEAC4A}" type="sibTrans" cxnId="{5EB74C0B-3EDE-4620-8F1C-D241E57DEFDA}">
      <dgm:prSet/>
      <dgm:spPr/>
      <dgm:t>
        <a:bodyPr/>
        <a:lstStyle/>
        <a:p>
          <a:endParaRPr lang="en-US"/>
        </a:p>
      </dgm:t>
    </dgm:pt>
    <dgm:pt modelId="{859BA3EF-81CC-414C-A105-AE299BF15767}" type="pres">
      <dgm:prSet presAssocID="{39DC0DF9-3CFF-4F71-B51F-6A86033B0FFE}" presName="linear" presStyleCnt="0">
        <dgm:presLayoutVars>
          <dgm:animLvl val="lvl"/>
          <dgm:resizeHandles val="exact"/>
        </dgm:presLayoutVars>
      </dgm:prSet>
      <dgm:spPr/>
    </dgm:pt>
    <dgm:pt modelId="{0AC58558-0AE3-4C5F-AD06-DEE0B95546A4}" type="pres">
      <dgm:prSet presAssocID="{8124F2E4-9580-4922-9198-EAC5F626FD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293088B-B3AF-4EDE-8897-2F6D4F65B7EE}" type="pres">
      <dgm:prSet presAssocID="{E8360CB3-5776-4817-848A-F516695F5B50}" presName="spacer" presStyleCnt="0"/>
      <dgm:spPr/>
    </dgm:pt>
    <dgm:pt modelId="{F7C09B0B-A1EC-4141-A7ED-C7975726693D}" type="pres">
      <dgm:prSet presAssocID="{5077B1AF-FD6A-4B52-95A5-D314A0942AC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EA7A010-4985-4661-A62F-6A520C6C0A49}" type="pres">
      <dgm:prSet presAssocID="{4826B507-E110-48C4-934F-784970127954}" presName="spacer" presStyleCnt="0"/>
      <dgm:spPr/>
    </dgm:pt>
    <dgm:pt modelId="{7DC73966-3094-4E18-9DCC-BA06452A4E91}" type="pres">
      <dgm:prSet presAssocID="{EA10D032-0B63-4E80-9111-6E659339F4B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EB74C0B-3EDE-4620-8F1C-D241E57DEFDA}" srcId="{39DC0DF9-3CFF-4F71-B51F-6A86033B0FFE}" destId="{EA10D032-0B63-4E80-9111-6E659339F4B4}" srcOrd="2" destOrd="0" parTransId="{129E1CD9-D64D-4D5A-96A5-7B5C741D3276}" sibTransId="{E8E509FA-9F17-4F1A-81F5-84B3E4DEAC4A}"/>
    <dgm:cxn modelId="{F636A548-C770-49EA-BBE2-44B732EFA5C2}" type="presOf" srcId="{8124F2E4-9580-4922-9198-EAC5F626FD3B}" destId="{0AC58558-0AE3-4C5F-AD06-DEE0B95546A4}" srcOrd="0" destOrd="0" presId="urn:microsoft.com/office/officeart/2005/8/layout/vList2"/>
    <dgm:cxn modelId="{0810B248-2407-48F0-BC07-B23A27C92322}" type="presOf" srcId="{EA10D032-0B63-4E80-9111-6E659339F4B4}" destId="{7DC73966-3094-4E18-9DCC-BA06452A4E91}" srcOrd="0" destOrd="0" presId="urn:microsoft.com/office/officeart/2005/8/layout/vList2"/>
    <dgm:cxn modelId="{9F148190-39B7-4116-846C-5A76BC6AEDEC}" type="presOf" srcId="{39DC0DF9-3CFF-4F71-B51F-6A86033B0FFE}" destId="{859BA3EF-81CC-414C-A105-AE299BF15767}" srcOrd="0" destOrd="0" presId="urn:microsoft.com/office/officeart/2005/8/layout/vList2"/>
    <dgm:cxn modelId="{F81D40B9-2574-4752-9EDA-64E747C1F982}" srcId="{39DC0DF9-3CFF-4F71-B51F-6A86033B0FFE}" destId="{5077B1AF-FD6A-4B52-95A5-D314A0942AC6}" srcOrd="1" destOrd="0" parTransId="{A6641C6A-EFDF-4680-A458-52A54026A201}" sibTransId="{4826B507-E110-48C4-934F-784970127954}"/>
    <dgm:cxn modelId="{E6D9CBBF-2931-4A96-8F86-114FA92FAA06}" type="presOf" srcId="{5077B1AF-FD6A-4B52-95A5-D314A0942AC6}" destId="{F7C09B0B-A1EC-4141-A7ED-C7975726693D}" srcOrd="0" destOrd="0" presId="urn:microsoft.com/office/officeart/2005/8/layout/vList2"/>
    <dgm:cxn modelId="{8A181DF9-75C9-4134-BCBE-2D88CCF059DF}" srcId="{39DC0DF9-3CFF-4F71-B51F-6A86033B0FFE}" destId="{8124F2E4-9580-4922-9198-EAC5F626FD3B}" srcOrd="0" destOrd="0" parTransId="{58B52E69-D08E-4446-A45D-CF05DE21C91D}" sibTransId="{E8360CB3-5776-4817-848A-F516695F5B50}"/>
    <dgm:cxn modelId="{36FD162A-DB68-48EA-93E8-7C4814225ED6}" type="presParOf" srcId="{859BA3EF-81CC-414C-A105-AE299BF15767}" destId="{0AC58558-0AE3-4C5F-AD06-DEE0B95546A4}" srcOrd="0" destOrd="0" presId="urn:microsoft.com/office/officeart/2005/8/layout/vList2"/>
    <dgm:cxn modelId="{80E038CC-A754-4FD6-8EF7-01C05FC8D96B}" type="presParOf" srcId="{859BA3EF-81CC-414C-A105-AE299BF15767}" destId="{6293088B-B3AF-4EDE-8897-2F6D4F65B7EE}" srcOrd="1" destOrd="0" presId="urn:microsoft.com/office/officeart/2005/8/layout/vList2"/>
    <dgm:cxn modelId="{267E70EF-6DCE-427F-B2BE-89905073BC9A}" type="presParOf" srcId="{859BA3EF-81CC-414C-A105-AE299BF15767}" destId="{F7C09B0B-A1EC-4141-A7ED-C7975726693D}" srcOrd="2" destOrd="0" presId="urn:microsoft.com/office/officeart/2005/8/layout/vList2"/>
    <dgm:cxn modelId="{801A8E07-8007-4479-BAD3-81569FAA3DB3}" type="presParOf" srcId="{859BA3EF-81CC-414C-A105-AE299BF15767}" destId="{BEA7A010-4985-4661-A62F-6A520C6C0A49}" srcOrd="3" destOrd="0" presId="urn:microsoft.com/office/officeart/2005/8/layout/vList2"/>
    <dgm:cxn modelId="{69E47DFB-EFBF-4F34-B915-D707E860DE0B}" type="presParOf" srcId="{859BA3EF-81CC-414C-A105-AE299BF15767}" destId="{7DC73966-3094-4E18-9DCC-BA06452A4E9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606894-00BC-42A6-9063-54A67100F83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A9F30B-F541-41BD-8994-671129A121D8}">
      <dgm:prSet/>
      <dgm:spPr/>
      <dgm:t>
        <a:bodyPr/>
        <a:lstStyle/>
        <a:p>
          <a:r>
            <a:rPr lang="en-GB"/>
            <a:t>What I managed to test</a:t>
          </a:r>
          <a:endParaRPr lang="en-US"/>
        </a:p>
      </dgm:t>
    </dgm:pt>
    <dgm:pt modelId="{94D7D6C8-02DD-449C-BF6A-D96CC0AA30D2}" type="parTrans" cxnId="{433B6B48-4BE2-494A-A316-98BFEC5A328B}">
      <dgm:prSet/>
      <dgm:spPr/>
      <dgm:t>
        <a:bodyPr/>
        <a:lstStyle/>
        <a:p>
          <a:endParaRPr lang="en-US"/>
        </a:p>
      </dgm:t>
    </dgm:pt>
    <dgm:pt modelId="{EF4AEB5B-13FB-4F04-9DDA-18EE961D4A41}" type="sibTrans" cxnId="{433B6B48-4BE2-494A-A316-98BFEC5A328B}">
      <dgm:prSet/>
      <dgm:spPr/>
      <dgm:t>
        <a:bodyPr/>
        <a:lstStyle/>
        <a:p>
          <a:endParaRPr lang="en-US"/>
        </a:p>
      </dgm:t>
    </dgm:pt>
    <dgm:pt modelId="{7C62C957-F70B-41F5-89EE-7523AB138568}">
      <dgm:prSet/>
      <dgm:spPr/>
      <dgm:t>
        <a:bodyPr/>
        <a:lstStyle/>
        <a:p>
          <a:r>
            <a:rPr lang="en-GB"/>
            <a:t>What I didn’t manage to test</a:t>
          </a:r>
          <a:endParaRPr lang="en-US"/>
        </a:p>
      </dgm:t>
    </dgm:pt>
    <dgm:pt modelId="{BF81E470-0167-410C-9A30-C63E5B396818}" type="parTrans" cxnId="{BE8F9E78-6DF1-4C26-84EB-CE03F9EA47C9}">
      <dgm:prSet/>
      <dgm:spPr/>
      <dgm:t>
        <a:bodyPr/>
        <a:lstStyle/>
        <a:p>
          <a:endParaRPr lang="en-US"/>
        </a:p>
      </dgm:t>
    </dgm:pt>
    <dgm:pt modelId="{FC2F2FE9-2BAF-432A-A959-F587184B9B72}" type="sibTrans" cxnId="{BE8F9E78-6DF1-4C26-84EB-CE03F9EA47C9}">
      <dgm:prSet/>
      <dgm:spPr/>
      <dgm:t>
        <a:bodyPr/>
        <a:lstStyle/>
        <a:p>
          <a:endParaRPr lang="en-US"/>
        </a:p>
      </dgm:t>
    </dgm:pt>
    <dgm:pt modelId="{5FD0C098-C985-4DF3-B17F-67C0E5A5EC13}" type="pres">
      <dgm:prSet presAssocID="{92606894-00BC-42A6-9063-54A67100F836}" presName="linear" presStyleCnt="0">
        <dgm:presLayoutVars>
          <dgm:animLvl val="lvl"/>
          <dgm:resizeHandles val="exact"/>
        </dgm:presLayoutVars>
      </dgm:prSet>
      <dgm:spPr/>
    </dgm:pt>
    <dgm:pt modelId="{3ED21A18-2F7E-45BE-B3CA-B54192B1B905}" type="pres">
      <dgm:prSet presAssocID="{F0A9F30B-F541-41BD-8994-671129A121D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8764BC4-D63D-48CD-960F-07B864780080}" type="pres">
      <dgm:prSet presAssocID="{EF4AEB5B-13FB-4F04-9DDA-18EE961D4A41}" presName="spacer" presStyleCnt="0"/>
      <dgm:spPr/>
    </dgm:pt>
    <dgm:pt modelId="{6320F812-FF7F-4C64-90B0-9BF547CE8A11}" type="pres">
      <dgm:prSet presAssocID="{7C62C957-F70B-41F5-89EE-7523AB13856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33B6B48-4BE2-494A-A316-98BFEC5A328B}" srcId="{92606894-00BC-42A6-9063-54A67100F836}" destId="{F0A9F30B-F541-41BD-8994-671129A121D8}" srcOrd="0" destOrd="0" parTransId="{94D7D6C8-02DD-449C-BF6A-D96CC0AA30D2}" sibTransId="{EF4AEB5B-13FB-4F04-9DDA-18EE961D4A41}"/>
    <dgm:cxn modelId="{BE8F9E78-6DF1-4C26-84EB-CE03F9EA47C9}" srcId="{92606894-00BC-42A6-9063-54A67100F836}" destId="{7C62C957-F70B-41F5-89EE-7523AB138568}" srcOrd="1" destOrd="0" parTransId="{BF81E470-0167-410C-9A30-C63E5B396818}" sibTransId="{FC2F2FE9-2BAF-432A-A959-F587184B9B72}"/>
    <dgm:cxn modelId="{A39D399E-A78F-45E2-98F4-B4CEFC54E2A2}" type="presOf" srcId="{F0A9F30B-F541-41BD-8994-671129A121D8}" destId="{3ED21A18-2F7E-45BE-B3CA-B54192B1B905}" srcOrd="0" destOrd="0" presId="urn:microsoft.com/office/officeart/2005/8/layout/vList2"/>
    <dgm:cxn modelId="{22B408BA-DE3B-4E7C-A1A9-718ECD983408}" type="presOf" srcId="{7C62C957-F70B-41F5-89EE-7523AB138568}" destId="{6320F812-FF7F-4C64-90B0-9BF547CE8A11}" srcOrd="0" destOrd="0" presId="urn:microsoft.com/office/officeart/2005/8/layout/vList2"/>
    <dgm:cxn modelId="{FF07CECA-B3D5-45D2-919A-DF29F04EC3FA}" type="presOf" srcId="{92606894-00BC-42A6-9063-54A67100F836}" destId="{5FD0C098-C985-4DF3-B17F-67C0E5A5EC13}" srcOrd="0" destOrd="0" presId="urn:microsoft.com/office/officeart/2005/8/layout/vList2"/>
    <dgm:cxn modelId="{C62E1B8C-9C49-4637-9078-6D7A7CA6FA5D}" type="presParOf" srcId="{5FD0C098-C985-4DF3-B17F-67C0E5A5EC13}" destId="{3ED21A18-2F7E-45BE-B3CA-B54192B1B905}" srcOrd="0" destOrd="0" presId="urn:microsoft.com/office/officeart/2005/8/layout/vList2"/>
    <dgm:cxn modelId="{A90C11F5-F7DB-4B2F-AF76-8C12A75146C2}" type="presParOf" srcId="{5FD0C098-C985-4DF3-B17F-67C0E5A5EC13}" destId="{98764BC4-D63D-48CD-960F-07B864780080}" srcOrd="1" destOrd="0" presId="urn:microsoft.com/office/officeart/2005/8/layout/vList2"/>
    <dgm:cxn modelId="{362C918B-289B-43F5-ABFA-16CEDA8827B7}" type="presParOf" srcId="{5FD0C098-C985-4DF3-B17F-67C0E5A5EC13}" destId="{6320F812-FF7F-4C64-90B0-9BF547CE8A1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A0F7B7-4187-4D1E-A6F5-2FF589774EC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70B5A8-112D-4942-9335-77148F52F579}">
      <dgm:prSet/>
      <dgm:spPr/>
      <dgm:t>
        <a:bodyPr/>
        <a:lstStyle/>
        <a:p>
          <a:r>
            <a:rPr lang="en-GB" dirty="0"/>
            <a:t>How much test coverage achieved? Let’s take a look </a:t>
          </a:r>
          <a:endParaRPr lang="en-US" dirty="0"/>
        </a:p>
      </dgm:t>
    </dgm:pt>
    <dgm:pt modelId="{2200BE23-B66C-496F-9234-9016CC42737F}" type="parTrans" cxnId="{8F9B44A4-083B-4F2E-AA0C-71CF87C1CE77}">
      <dgm:prSet/>
      <dgm:spPr/>
      <dgm:t>
        <a:bodyPr/>
        <a:lstStyle/>
        <a:p>
          <a:endParaRPr lang="en-US"/>
        </a:p>
      </dgm:t>
    </dgm:pt>
    <dgm:pt modelId="{278A3070-FF37-4B54-8F59-85653674B99A}" type="sibTrans" cxnId="{8F9B44A4-083B-4F2E-AA0C-71CF87C1CE77}">
      <dgm:prSet/>
      <dgm:spPr/>
      <dgm:t>
        <a:bodyPr/>
        <a:lstStyle/>
        <a:p>
          <a:endParaRPr lang="en-US"/>
        </a:p>
      </dgm:t>
    </dgm:pt>
    <dgm:pt modelId="{922FAD0D-4B0C-4C5A-9D8C-68721EAE5053}">
      <dgm:prSet/>
      <dgm:spPr/>
      <dgm:t>
        <a:bodyPr/>
        <a:lstStyle/>
        <a:p>
          <a:r>
            <a:rPr lang="en-GB" dirty="0"/>
            <a:t>Industry standard is 80%</a:t>
          </a:r>
          <a:endParaRPr lang="en-US" dirty="0"/>
        </a:p>
      </dgm:t>
    </dgm:pt>
    <dgm:pt modelId="{026E8C4A-75D0-441A-B2D3-212696B80F65}" type="parTrans" cxnId="{0501C2BF-8058-46B4-8145-DD058879E914}">
      <dgm:prSet/>
      <dgm:spPr/>
      <dgm:t>
        <a:bodyPr/>
        <a:lstStyle/>
        <a:p>
          <a:endParaRPr lang="en-US"/>
        </a:p>
      </dgm:t>
    </dgm:pt>
    <dgm:pt modelId="{A4AA9A2D-F1DD-45DC-A096-5ACDA2A29B32}" type="sibTrans" cxnId="{0501C2BF-8058-46B4-8145-DD058879E914}">
      <dgm:prSet/>
      <dgm:spPr/>
      <dgm:t>
        <a:bodyPr/>
        <a:lstStyle/>
        <a:p>
          <a:endParaRPr lang="en-US"/>
        </a:p>
      </dgm:t>
    </dgm:pt>
    <dgm:pt modelId="{3D140907-16DA-4543-82BF-ACA4A231E3F2}" type="pres">
      <dgm:prSet presAssocID="{D8A0F7B7-4187-4D1E-A6F5-2FF589774ECA}" presName="linear" presStyleCnt="0">
        <dgm:presLayoutVars>
          <dgm:animLvl val="lvl"/>
          <dgm:resizeHandles val="exact"/>
        </dgm:presLayoutVars>
      </dgm:prSet>
      <dgm:spPr/>
    </dgm:pt>
    <dgm:pt modelId="{D84AB113-7F40-4621-AAE6-C15B268DE3C2}" type="pres">
      <dgm:prSet presAssocID="{6D70B5A8-112D-4942-9335-77148F52F579}" presName="parentText" presStyleLbl="node1" presStyleIdx="0" presStyleCnt="2" custLinFactNeighborX="-578" custLinFactNeighborY="-57159">
        <dgm:presLayoutVars>
          <dgm:chMax val="0"/>
          <dgm:bulletEnabled val="1"/>
        </dgm:presLayoutVars>
      </dgm:prSet>
      <dgm:spPr/>
    </dgm:pt>
    <dgm:pt modelId="{004ACB44-E8DC-4673-8667-68D0E5B25622}" type="pres">
      <dgm:prSet presAssocID="{278A3070-FF37-4B54-8F59-85653674B99A}" presName="spacer" presStyleCnt="0"/>
      <dgm:spPr/>
    </dgm:pt>
    <dgm:pt modelId="{25E41AA6-D94A-4AC3-BCC4-479421F8109D}" type="pres">
      <dgm:prSet presAssocID="{922FAD0D-4B0C-4C5A-9D8C-68721EAE505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352D53A-497E-45D7-B8B7-D4DC5AB0F37A}" type="presOf" srcId="{922FAD0D-4B0C-4C5A-9D8C-68721EAE5053}" destId="{25E41AA6-D94A-4AC3-BCC4-479421F8109D}" srcOrd="0" destOrd="0" presId="urn:microsoft.com/office/officeart/2005/8/layout/vList2"/>
    <dgm:cxn modelId="{93E8EB5F-D3EC-4CC7-83E2-3BD9BC68A0A8}" type="presOf" srcId="{6D70B5A8-112D-4942-9335-77148F52F579}" destId="{D84AB113-7F40-4621-AAE6-C15B268DE3C2}" srcOrd="0" destOrd="0" presId="urn:microsoft.com/office/officeart/2005/8/layout/vList2"/>
    <dgm:cxn modelId="{7EB0A697-D631-4B6B-8E38-D4A7560D85B1}" type="presOf" srcId="{D8A0F7B7-4187-4D1E-A6F5-2FF589774ECA}" destId="{3D140907-16DA-4543-82BF-ACA4A231E3F2}" srcOrd="0" destOrd="0" presId="urn:microsoft.com/office/officeart/2005/8/layout/vList2"/>
    <dgm:cxn modelId="{8F9B44A4-083B-4F2E-AA0C-71CF87C1CE77}" srcId="{D8A0F7B7-4187-4D1E-A6F5-2FF589774ECA}" destId="{6D70B5A8-112D-4942-9335-77148F52F579}" srcOrd="0" destOrd="0" parTransId="{2200BE23-B66C-496F-9234-9016CC42737F}" sibTransId="{278A3070-FF37-4B54-8F59-85653674B99A}"/>
    <dgm:cxn modelId="{0501C2BF-8058-46B4-8145-DD058879E914}" srcId="{D8A0F7B7-4187-4D1E-A6F5-2FF589774ECA}" destId="{922FAD0D-4B0C-4C5A-9D8C-68721EAE5053}" srcOrd="1" destOrd="0" parTransId="{026E8C4A-75D0-441A-B2D3-212696B80F65}" sibTransId="{A4AA9A2D-F1DD-45DC-A096-5ACDA2A29B32}"/>
    <dgm:cxn modelId="{E2A8D1C2-8D0E-4DFD-911B-C178B6216C40}" type="presParOf" srcId="{3D140907-16DA-4543-82BF-ACA4A231E3F2}" destId="{D84AB113-7F40-4621-AAE6-C15B268DE3C2}" srcOrd="0" destOrd="0" presId="urn:microsoft.com/office/officeart/2005/8/layout/vList2"/>
    <dgm:cxn modelId="{8D698EE8-A9C4-4818-9413-F011ADB3ED69}" type="presParOf" srcId="{3D140907-16DA-4543-82BF-ACA4A231E3F2}" destId="{004ACB44-E8DC-4673-8667-68D0E5B25622}" srcOrd="1" destOrd="0" presId="urn:microsoft.com/office/officeart/2005/8/layout/vList2"/>
    <dgm:cxn modelId="{C723BC04-D68E-4CE6-9DF5-94EEA1E2255E}" type="presParOf" srcId="{3D140907-16DA-4543-82BF-ACA4A231E3F2}" destId="{25E41AA6-D94A-4AC3-BCC4-479421F8109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59C28FC-6A52-4845-B2E8-AD2242FCD9D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938906F-1F23-467C-96E2-19D382C36290}">
      <dgm:prSet/>
      <dgm:spPr/>
      <dgm:t>
        <a:bodyPr/>
        <a:lstStyle/>
        <a:p>
          <a:r>
            <a:rPr lang="en-GB"/>
            <a:t>What went well</a:t>
          </a:r>
          <a:endParaRPr lang="en-US"/>
        </a:p>
      </dgm:t>
    </dgm:pt>
    <dgm:pt modelId="{31B58C50-9B77-4E76-8603-E9809AF15807}" type="parTrans" cxnId="{344E55BC-6FB2-4691-8A15-5204E3428350}">
      <dgm:prSet/>
      <dgm:spPr/>
      <dgm:t>
        <a:bodyPr/>
        <a:lstStyle/>
        <a:p>
          <a:endParaRPr lang="en-US"/>
        </a:p>
      </dgm:t>
    </dgm:pt>
    <dgm:pt modelId="{9B33F730-376B-4649-BE6C-15C8E4C58FCB}" type="sibTrans" cxnId="{344E55BC-6FB2-4691-8A15-5204E3428350}">
      <dgm:prSet/>
      <dgm:spPr/>
      <dgm:t>
        <a:bodyPr/>
        <a:lstStyle/>
        <a:p>
          <a:endParaRPr lang="en-US"/>
        </a:p>
      </dgm:t>
    </dgm:pt>
    <dgm:pt modelId="{E00B8316-03D4-4526-870D-CFF5A3DA427E}">
      <dgm:prSet/>
      <dgm:spPr/>
      <dgm:t>
        <a:bodyPr/>
        <a:lstStyle/>
        <a:p>
          <a:r>
            <a:rPr lang="en-GB"/>
            <a:t>What didn’t go well</a:t>
          </a:r>
          <a:endParaRPr lang="en-US"/>
        </a:p>
      </dgm:t>
    </dgm:pt>
    <dgm:pt modelId="{D016D96F-C684-4976-B5E6-B92343AB3E97}" type="parTrans" cxnId="{C5050437-FE42-44AF-A765-AC664C54760C}">
      <dgm:prSet/>
      <dgm:spPr/>
      <dgm:t>
        <a:bodyPr/>
        <a:lstStyle/>
        <a:p>
          <a:endParaRPr lang="en-US"/>
        </a:p>
      </dgm:t>
    </dgm:pt>
    <dgm:pt modelId="{386A634B-27F7-41DF-8D29-B1604F027771}" type="sibTrans" cxnId="{C5050437-FE42-44AF-A765-AC664C54760C}">
      <dgm:prSet/>
      <dgm:spPr/>
      <dgm:t>
        <a:bodyPr/>
        <a:lstStyle/>
        <a:p>
          <a:endParaRPr lang="en-US"/>
        </a:p>
      </dgm:t>
    </dgm:pt>
    <dgm:pt modelId="{64AA20BB-AD28-4093-84DC-281BCBE089DB}">
      <dgm:prSet/>
      <dgm:spPr/>
      <dgm:t>
        <a:bodyPr/>
        <a:lstStyle/>
        <a:p>
          <a:r>
            <a:rPr lang="en-GB"/>
            <a:t>What goals took too long </a:t>
          </a:r>
          <a:endParaRPr lang="en-US"/>
        </a:p>
      </dgm:t>
    </dgm:pt>
    <dgm:pt modelId="{26E0B90F-FB6D-4A3E-93CC-5B1DCC26260F}" type="parTrans" cxnId="{D8DAF53D-4555-4DD4-B5F7-202EDB898282}">
      <dgm:prSet/>
      <dgm:spPr/>
      <dgm:t>
        <a:bodyPr/>
        <a:lstStyle/>
        <a:p>
          <a:endParaRPr lang="en-US"/>
        </a:p>
      </dgm:t>
    </dgm:pt>
    <dgm:pt modelId="{78AE089F-2252-407F-860C-2A1207129742}" type="sibTrans" cxnId="{D8DAF53D-4555-4DD4-B5F7-202EDB898282}">
      <dgm:prSet/>
      <dgm:spPr/>
      <dgm:t>
        <a:bodyPr/>
        <a:lstStyle/>
        <a:p>
          <a:endParaRPr lang="en-US"/>
        </a:p>
      </dgm:t>
    </dgm:pt>
    <dgm:pt modelId="{A820724D-AD8C-49D9-90E4-28E501A1B0E5}">
      <dgm:prSet/>
      <dgm:spPr/>
      <dgm:t>
        <a:bodyPr/>
        <a:lstStyle/>
        <a:p>
          <a:r>
            <a:rPr lang="en-GB"/>
            <a:t>What goals were missed</a:t>
          </a:r>
          <a:endParaRPr lang="en-US"/>
        </a:p>
      </dgm:t>
    </dgm:pt>
    <dgm:pt modelId="{33D9F3C9-F606-4BC8-8B83-186F03C443EE}" type="parTrans" cxnId="{310A65AF-92C7-4CF8-B96D-D285C6291266}">
      <dgm:prSet/>
      <dgm:spPr/>
      <dgm:t>
        <a:bodyPr/>
        <a:lstStyle/>
        <a:p>
          <a:endParaRPr lang="en-US"/>
        </a:p>
      </dgm:t>
    </dgm:pt>
    <dgm:pt modelId="{D4EF3FD9-650F-4DE4-9EA5-A301D9E41E79}" type="sibTrans" cxnId="{310A65AF-92C7-4CF8-B96D-D285C6291266}">
      <dgm:prSet/>
      <dgm:spPr/>
      <dgm:t>
        <a:bodyPr/>
        <a:lstStyle/>
        <a:p>
          <a:endParaRPr lang="en-US"/>
        </a:p>
      </dgm:t>
    </dgm:pt>
    <dgm:pt modelId="{8B1DCB4E-B173-4213-8FFB-AF13AED86D3E}" type="pres">
      <dgm:prSet presAssocID="{C59C28FC-6A52-4845-B2E8-AD2242FCD9DC}" presName="linear" presStyleCnt="0">
        <dgm:presLayoutVars>
          <dgm:animLvl val="lvl"/>
          <dgm:resizeHandles val="exact"/>
        </dgm:presLayoutVars>
      </dgm:prSet>
      <dgm:spPr/>
    </dgm:pt>
    <dgm:pt modelId="{D08B57E2-9FEE-48B8-B40B-A334FCBB222F}" type="pres">
      <dgm:prSet presAssocID="{3938906F-1F23-467C-96E2-19D382C3629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0DFE888-7823-4675-83A3-EB551F555377}" type="pres">
      <dgm:prSet presAssocID="{9B33F730-376B-4649-BE6C-15C8E4C58FCB}" presName="spacer" presStyleCnt="0"/>
      <dgm:spPr/>
    </dgm:pt>
    <dgm:pt modelId="{CC5C8DF2-69F5-4E6F-BCD5-3334C5463660}" type="pres">
      <dgm:prSet presAssocID="{E00B8316-03D4-4526-870D-CFF5A3DA427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B5B83FA-834C-43FE-8B78-26DF10A5721F}" type="pres">
      <dgm:prSet presAssocID="{386A634B-27F7-41DF-8D29-B1604F027771}" presName="spacer" presStyleCnt="0"/>
      <dgm:spPr/>
    </dgm:pt>
    <dgm:pt modelId="{5E5D3532-001A-4D90-B8C8-9F7C26E67B1C}" type="pres">
      <dgm:prSet presAssocID="{64AA20BB-AD28-4093-84DC-281BCBE089D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5CF0120-A833-4FDC-971D-CF0E05E681C7}" type="pres">
      <dgm:prSet presAssocID="{78AE089F-2252-407F-860C-2A1207129742}" presName="spacer" presStyleCnt="0"/>
      <dgm:spPr/>
    </dgm:pt>
    <dgm:pt modelId="{86A29CE6-69CE-4182-8716-C41DF889DC80}" type="pres">
      <dgm:prSet presAssocID="{A820724D-AD8C-49D9-90E4-28E501A1B0E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C788702-F5DA-49C3-AC39-C12F8CCD06DC}" type="presOf" srcId="{C59C28FC-6A52-4845-B2E8-AD2242FCD9DC}" destId="{8B1DCB4E-B173-4213-8FFB-AF13AED86D3E}" srcOrd="0" destOrd="0" presId="urn:microsoft.com/office/officeart/2005/8/layout/vList2"/>
    <dgm:cxn modelId="{60560D08-5EC8-4091-82D3-EC825D5722BF}" type="presOf" srcId="{E00B8316-03D4-4526-870D-CFF5A3DA427E}" destId="{CC5C8DF2-69F5-4E6F-BCD5-3334C5463660}" srcOrd="0" destOrd="0" presId="urn:microsoft.com/office/officeart/2005/8/layout/vList2"/>
    <dgm:cxn modelId="{C5050437-FE42-44AF-A765-AC664C54760C}" srcId="{C59C28FC-6A52-4845-B2E8-AD2242FCD9DC}" destId="{E00B8316-03D4-4526-870D-CFF5A3DA427E}" srcOrd="1" destOrd="0" parTransId="{D016D96F-C684-4976-B5E6-B92343AB3E97}" sibTransId="{386A634B-27F7-41DF-8D29-B1604F027771}"/>
    <dgm:cxn modelId="{D8DAF53D-4555-4DD4-B5F7-202EDB898282}" srcId="{C59C28FC-6A52-4845-B2E8-AD2242FCD9DC}" destId="{64AA20BB-AD28-4093-84DC-281BCBE089DB}" srcOrd="2" destOrd="0" parTransId="{26E0B90F-FB6D-4A3E-93CC-5B1DCC26260F}" sibTransId="{78AE089F-2252-407F-860C-2A1207129742}"/>
    <dgm:cxn modelId="{E152D278-DE40-4F57-98F5-A18452020C6B}" type="presOf" srcId="{64AA20BB-AD28-4093-84DC-281BCBE089DB}" destId="{5E5D3532-001A-4D90-B8C8-9F7C26E67B1C}" srcOrd="0" destOrd="0" presId="urn:microsoft.com/office/officeart/2005/8/layout/vList2"/>
    <dgm:cxn modelId="{62C56097-9C01-4A13-B91D-AB9CBE764DDC}" type="presOf" srcId="{A820724D-AD8C-49D9-90E4-28E501A1B0E5}" destId="{86A29CE6-69CE-4182-8716-C41DF889DC80}" srcOrd="0" destOrd="0" presId="urn:microsoft.com/office/officeart/2005/8/layout/vList2"/>
    <dgm:cxn modelId="{310A65AF-92C7-4CF8-B96D-D285C6291266}" srcId="{C59C28FC-6A52-4845-B2E8-AD2242FCD9DC}" destId="{A820724D-AD8C-49D9-90E4-28E501A1B0E5}" srcOrd="3" destOrd="0" parTransId="{33D9F3C9-F606-4BC8-8B83-186F03C443EE}" sibTransId="{D4EF3FD9-650F-4DE4-9EA5-A301D9E41E79}"/>
    <dgm:cxn modelId="{344E55BC-6FB2-4691-8A15-5204E3428350}" srcId="{C59C28FC-6A52-4845-B2E8-AD2242FCD9DC}" destId="{3938906F-1F23-467C-96E2-19D382C36290}" srcOrd="0" destOrd="0" parTransId="{31B58C50-9B77-4E76-8603-E9809AF15807}" sibTransId="{9B33F730-376B-4649-BE6C-15C8E4C58FCB}"/>
    <dgm:cxn modelId="{480172F9-2C46-4829-947A-F323605220EF}" type="presOf" srcId="{3938906F-1F23-467C-96E2-19D382C36290}" destId="{D08B57E2-9FEE-48B8-B40B-A334FCBB222F}" srcOrd="0" destOrd="0" presId="urn:microsoft.com/office/officeart/2005/8/layout/vList2"/>
    <dgm:cxn modelId="{D8539C88-944A-48BB-B7D7-A4639DE88748}" type="presParOf" srcId="{8B1DCB4E-B173-4213-8FFB-AF13AED86D3E}" destId="{D08B57E2-9FEE-48B8-B40B-A334FCBB222F}" srcOrd="0" destOrd="0" presId="urn:microsoft.com/office/officeart/2005/8/layout/vList2"/>
    <dgm:cxn modelId="{48275368-4363-40DD-8FEB-BBD73284339D}" type="presParOf" srcId="{8B1DCB4E-B173-4213-8FFB-AF13AED86D3E}" destId="{F0DFE888-7823-4675-83A3-EB551F555377}" srcOrd="1" destOrd="0" presId="urn:microsoft.com/office/officeart/2005/8/layout/vList2"/>
    <dgm:cxn modelId="{0664BDF2-B8E3-45CD-A774-7605392A12CF}" type="presParOf" srcId="{8B1DCB4E-B173-4213-8FFB-AF13AED86D3E}" destId="{CC5C8DF2-69F5-4E6F-BCD5-3334C5463660}" srcOrd="2" destOrd="0" presId="urn:microsoft.com/office/officeart/2005/8/layout/vList2"/>
    <dgm:cxn modelId="{DC492D49-5208-4456-9BEC-93ED2E899DF7}" type="presParOf" srcId="{8B1DCB4E-B173-4213-8FFB-AF13AED86D3E}" destId="{5B5B83FA-834C-43FE-8B78-26DF10A5721F}" srcOrd="3" destOrd="0" presId="urn:microsoft.com/office/officeart/2005/8/layout/vList2"/>
    <dgm:cxn modelId="{A867782A-15EA-4C75-8479-93D17C5545C6}" type="presParOf" srcId="{8B1DCB4E-B173-4213-8FFB-AF13AED86D3E}" destId="{5E5D3532-001A-4D90-B8C8-9F7C26E67B1C}" srcOrd="4" destOrd="0" presId="urn:microsoft.com/office/officeart/2005/8/layout/vList2"/>
    <dgm:cxn modelId="{B643F2D9-A65F-4735-83CB-2BC2FCD0B87B}" type="presParOf" srcId="{8B1DCB4E-B173-4213-8FFB-AF13AED86D3E}" destId="{05CF0120-A833-4FDC-971D-CF0E05E681C7}" srcOrd="5" destOrd="0" presId="urn:microsoft.com/office/officeart/2005/8/layout/vList2"/>
    <dgm:cxn modelId="{49407FA3-2690-4D03-9691-4CA702A67D1D}" type="presParOf" srcId="{8B1DCB4E-B173-4213-8FFB-AF13AED86D3E}" destId="{86A29CE6-69CE-4182-8716-C41DF889DC8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33913-C95E-42FF-BDE5-0DF8CFF205AF}">
      <dsp:nvSpPr>
        <dsp:cNvPr id="0" name=""/>
        <dsp:cNvSpPr/>
      </dsp:nvSpPr>
      <dsp:spPr>
        <a:xfrm>
          <a:off x="0" y="43340"/>
          <a:ext cx="6588691" cy="13985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MVP: Have an application with basic create, read, update, delete functionality</a:t>
          </a:r>
          <a:endParaRPr lang="en-US" sz="2500" kern="1200"/>
        </a:p>
      </dsp:txBody>
      <dsp:txXfrm>
        <a:off x="68270" y="111610"/>
        <a:ext cx="6452151" cy="1261975"/>
      </dsp:txXfrm>
    </dsp:sp>
    <dsp:sp modelId="{DA0722BB-AA44-4E6A-8D3F-AA5D0D6C7C38}">
      <dsp:nvSpPr>
        <dsp:cNvPr id="0" name=""/>
        <dsp:cNvSpPr/>
      </dsp:nvSpPr>
      <dsp:spPr>
        <a:xfrm>
          <a:off x="0" y="1513855"/>
          <a:ext cx="6588691" cy="139851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-Three components: Customers, items, orders</a:t>
          </a:r>
          <a:endParaRPr lang="en-US" sz="2500" kern="1200"/>
        </a:p>
      </dsp:txBody>
      <dsp:txXfrm>
        <a:off x="68270" y="1582125"/>
        <a:ext cx="6452151" cy="1261975"/>
      </dsp:txXfrm>
    </dsp:sp>
    <dsp:sp modelId="{C097266F-4425-44EB-BD7C-2DF68EF0CA0F}">
      <dsp:nvSpPr>
        <dsp:cNvPr id="0" name=""/>
        <dsp:cNvSpPr/>
      </dsp:nvSpPr>
      <dsp:spPr>
        <a:xfrm>
          <a:off x="0" y="2984371"/>
          <a:ext cx="6588691" cy="139851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Scope </a:t>
          </a:r>
          <a:endParaRPr lang="en-US" sz="2500" kern="1200"/>
        </a:p>
      </dsp:txBody>
      <dsp:txXfrm>
        <a:off x="68270" y="3052641"/>
        <a:ext cx="6452151" cy="1261975"/>
      </dsp:txXfrm>
    </dsp:sp>
    <dsp:sp modelId="{61DDEBF3-3EA3-40DA-AFE3-338A79E1805C}">
      <dsp:nvSpPr>
        <dsp:cNvPr id="0" name=""/>
        <dsp:cNvSpPr/>
      </dsp:nvSpPr>
      <dsp:spPr>
        <a:xfrm>
          <a:off x="0" y="4454887"/>
          <a:ext cx="6588691" cy="139851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- Feature-branch model, Jira project management board, Risk assessment, relational databases modelled using ERD</a:t>
          </a:r>
          <a:endParaRPr lang="en-US" sz="2500" kern="1200"/>
        </a:p>
      </dsp:txBody>
      <dsp:txXfrm>
        <a:off x="68270" y="4523157"/>
        <a:ext cx="6452151" cy="12619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DEEDF-88C8-4398-9721-81D238951821}">
      <dsp:nvSpPr>
        <dsp:cNvPr id="0" name=""/>
        <dsp:cNvSpPr/>
      </dsp:nvSpPr>
      <dsp:spPr>
        <a:xfrm>
          <a:off x="0" y="16410"/>
          <a:ext cx="6588691" cy="13903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Skills needed for project </a:t>
          </a:r>
          <a:endParaRPr lang="en-US" sz="3500" kern="1200"/>
        </a:p>
      </dsp:txBody>
      <dsp:txXfrm>
        <a:off x="67873" y="84283"/>
        <a:ext cx="6452945" cy="1254634"/>
      </dsp:txXfrm>
    </dsp:sp>
    <dsp:sp modelId="{30679DB5-8539-4705-8A2C-16FCACEEE19E}">
      <dsp:nvSpPr>
        <dsp:cNvPr id="0" name=""/>
        <dsp:cNvSpPr/>
      </dsp:nvSpPr>
      <dsp:spPr>
        <a:xfrm>
          <a:off x="0" y="1507591"/>
          <a:ext cx="6588691" cy="139038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- GitRepo, SQL, Java, JDBC</a:t>
          </a:r>
          <a:endParaRPr lang="en-US" sz="3500" kern="1200"/>
        </a:p>
      </dsp:txBody>
      <dsp:txXfrm>
        <a:off x="67873" y="1575464"/>
        <a:ext cx="6452945" cy="1254634"/>
      </dsp:txXfrm>
    </dsp:sp>
    <dsp:sp modelId="{4674CA85-E05A-489F-8DF7-EB7CADB03574}">
      <dsp:nvSpPr>
        <dsp:cNvPr id="0" name=""/>
        <dsp:cNvSpPr/>
      </dsp:nvSpPr>
      <dsp:spPr>
        <a:xfrm>
          <a:off x="0" y="2998771"/>
          <a:ext cx="6588691" cy="139038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What have I learned? - A lot!</a:t>
          </a:r>
          <a:endParaRPr lang="en-US" sz="3500" kern="1200" dirty="0"/>
        </a:p>
      </dsp:txBody>
      <dsp:txXfrm>
        <a:off x="67873" y="3066644"/>
        <a:ext cx="6452945" cy="1254634"/>
      </dsp:txXfrm>
    </dsp:sp>
    <dsp:sp modelId="{D7438308-F962-4A32-AD5D-DC0BED18D7D6}">
      <dsp:nvSpPr>
        <dsp:cNvPr id="0" name=""/>
        <dsp:cNvSpPr/>
      </dsp:nvSpPr>
      <dsp:spPr>
        <a:xfrm>
          <a:off x="0" y="4489951"/>
          <a:ext cx="6588691" cy="13903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How it has allowed me to complete project</a:t>
          </a:r>
          <a:endParaRPr lang="en-US" sz="3500" kern="1200"/>
        </a:p>
      </dsp:txBody>
      <dsp:txXfrm>
        <a:off x="67873" y="4557824"/>
        <a:ext cx="6452945" cy="12546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9146F-C86C-4D9A-B339-2906D956BDCC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EE66C-EEF2-4A7C-81B4-A68F018CBC7F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C99E1-51AA-4594-BE1F-EE61584F27A0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1 Sprint </a:t>
          </a:r>
          <a:endParaRPr lang="en-US" sz="2500" kern="1200"/>
        </a:p>
      </dsp:txBody>
      <dsp:txXfrm>
        <a:off x="1945450" y="719"/>
        <a:ext cx="4643240" cy="1684372"/>
      </dsp:txXfrm>
    </dsp:sp>
    <dsp:sp modelId="{557A1C93-3892-4315-B9FC-9D76F7D0B49E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4FDCA-8682-4B76-8753-44AD1B612614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BA59A-988B-440B-9120-4C71D17C7168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Epics – Customer, Item,  Order</a:t>
          </a:r>
          <a:endParaRPr lang="en-US" sz="2500" kern="1200"/>
        </a:p>
      </dsp:txBody>
      <dsp:txXfrm>
        <a:off x="1945450" y="2106185"/>
        <a:ext cx="4643240" cy="1684372"/>
      </dsp:txXfrm>
    </dsp:sp>
    <dsp:sp modelId="{7D6E4450-11A8-4B48-90AE-DD53A8F3FB29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12130-0FF1-4B2A-89C2-51B49C110CB2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9C6D1-917D-48F1-AAB6-138ED48B2700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User Stories – 4-6 for each epic covering MVP</a:t>
          </a:r>
          <a:endParaRPr lang="en-US" sz="2500" kern="1200"/>
        </a:p>
      </dsp:txBody>
      <dsp:txXfrm>
        <a:off x="1945450" y="4211650"/>
        <a:ext cx="4643240" cy="16843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5B3D0-9D56-443A-B6DA-1E0217C440D1}">
      <dsp:nvSpPr>
        <dsp:cNvPr id="0" name=""/>
        <dsp:cNvSpPr/>
      </dsp:nvSpPr>
      <dsp:spPr>
        <a:xfrm>
          <a:off x="0" y="811208"/>
          <a:ext cx="6588691" cy="13191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500" kern="1200"/>
            <a:t>What is a user story?</a:t>
          </a:r>
          <a:endParaRPr lang="en-US" sz="5500" kern="1200"/>
        </a:p>
      </dsp:txBody>
      <dsp:txXfrm>
        <a:off x="64397" y="875605"/>
        <a:ext cx="6459897" cy="1190381"/>
      </dsp:txXfrm>
    </dsp:sp>
    <dsp:sp modelId="{FD235390-0B8A-4F14-83ED-CCEC16058ADD}">
      <dsp:nvSpPr>
        <dsp:cNvPr id="0" name=""/>
        <dsp:cNvSpPr/>
      </dsp:nvSpPr>
      <dsp:spPr>
        <a:xfrm>
          <a:off x="0" y="2288783"/>
          <a:ext cx="6588691" cy="131917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500" kern="1200"/>
            <a:t>Adding them to epic </a:t>
          </a:r>
          <a:endParaRPr lang="en-US" sz="5500" kern="1200"/>
        </a:p>
      </dsp:txBody>
      <dsp:txXfrm>
        <a:off x="64397" y="2353180"/>
        <a:ext cx="6459897" cy="1190381"/>
      </dsp:txXfrm>
    </dsp:sp>
    <dsp:sp modelId="{FE08CCF7-2702-4505-B2F1-7B0DCE901961}">
      <dsp:nvSpPr>
        <dsp:cNvPr id="0" name=""/>
        <dsp:cNvSpPr/>
      </dsp:nvSpPr>
      <dsp:spPr>
        <a:xfrm>
          <a:off x="0" y="3766359"/>
          <a:ext cx="6588691" cy="131917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500" kern="1200"/>
            <a:t>Some examples…</a:t>
          </a:r>
          <a:endParaRPr lang="en-US" sz="5500" kern="1200"/>
        </a:p>
      </dsp:txBody>
      <dsp:txXfrm>
        <a:off x="64397" y="3830756"/>
        <a:ext cx="6459897" cy="11903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475CE-495C-4D38-817A-93939ABAB957}">
      <dsp:nvSpPr>
        <dsp:cNvPr id="0" name=""/>
        <dsp:cNvSpPr/>
      </dsp:nvSpPr>
      <dsp:spPr>
        <a:xfrm>
          <a:off x="0" y="1295746"/>
          <a:ext cx="6588691" cy="15590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What is a task?</a:t>
          </a:r>
          <a:endParaRPr lang="en-US" sz="6500" kern="1200"/>
        </a:p>
      </dsp:txBody>
      <dsp:txXfrm>
        <a:off x="76105" y="1371851"/>
        <a:ext cx="6436481" cy="1406815"/>
      </dsp:txXfrm>
    </dsp:sp>
    <dsp:sp modelId="{A70EE87D-0C22-4ECF-B44C-65154EB98D06}">
      <dsp:nvSpPr>
        <dsp:cNvPr id="0" name=""/>
        <dsp:cNvSpPr/>
      </dsp:nvSpPr>
      <dsp:spPr>
        <a:xfrm>
          <a:off x="0" y="3041971"/>
          <a:ext cx="6588691" cy="155902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Some examples…</a:t>
          </a:r>
          <a:endParaRPr lang="en-US" sz="6500" kern="1200"/>
        </a:p>
      </dsp:txBody>
      <dsp:txXfrm>
        <a:off x="76105" y="3118076"/>
        <a:ext cx="6436481" cy="14068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A8A1F-8B40-41C1-9793-016ADDA9357C}">
      <dsp:nvSpPr>
        <dsp:cNvPr id="0" name=""/>
        <dsp:cNvSpPr/>
      </dsp:nvSpPr>
      <dsp:spPr>
        <a:xfrm>
          <a:off x="0" y="14975"/>
          <a:ext cx="6253721" cy="11917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Main branch </a:t>
          </a:r>
          <a:endParaRPr lang="en-US" sz="3000" kern="1200"/>
        </a:p>
      </dsp:txBody>
      <dsp:txXfrm>
        <a:off x="58177" y="73152"/>
        <a:ext cx="6137367" cy="1075400"/>
      </dsp:txXfrm>
    </dsp:sp>
    <dsp:sp modelId="{FF3CDFDD-5D2C-4428-B73F-FD6D0995AFD8}">
      <dsp:nvSpPr>
        <dsp:cNvPr id="0" name=""/>
        <dsp:cNvSpPr/>
      </dsp:nvSpPr>
      <dsp:spPr>
        <a:xfrm>
          <a:off x="0" y="1293130"/>
          <a:ext cx="6253721" cy="1191754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Dev branch</a:t>
          </a:r>
          <a:endParaRPr lang="en-US" sz="3000" kern="1200"/>
        </a:p>
      </dsp:txBody>
      <dsp:txXfrm>
        <a:off x="58177" y="1351307"/>
        <a:ext cx="6137367" cy="1075400"/>
      </dsp:txXfrm>
    </dsp:sp>
    <dsp:sp modelId="{6E5719E5-C021-4DC5-A7B3-0BC5A09EE8CE}">
      <dsp:nvSpPr>
        <dsp:cNvPr id="0" name=""/>
        <dsp:cNvSpPr/>
      </dsp:nvSpPr>
      <dsp:spPr>
        <a:xfrm>
          <a:off x="0" y="2571285"/>
          <a:ext cx="6253721" cy="1191754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Feature branch – Customer, Item, Order</a:t>
          </a:r>
          <a:endParaRPr lang="en-US" sz="3000" kern="1200"/>
        </a:p>
      </dsp:txBody>
      <dsp:txXfrm>
        <a:off x="58177" y="2629462"/>
        <a:ext cx="6137367" cy="1075400"/>
      </dsp:txXfrm>
    </dsp:sp>
    <dsp:sp modelId="{79F48DBA-45BD-420E-9404-4A305E969604}">
      <dsp:nvSpPr>
        <dsp:cNvPr id="0" name=""/>
        <dsp:cNvSpPr/>
      </dsp:nvSpPr>
      <dsp:spPr>
        <a:xfrm>
          <a:off x="0" y="3849439"/>
          <a:ext cx="6253721" cy="119175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Commit messages </a:t>
          </a:r>
          <a:endParaRPr lang="en-US" sz="3000" kern="1200"/>
        </a:p>
      </dsp:txBody>
      <dsp:txXfrm>
        <a:off x="58177" y="3907616"/>
        <a:ext cx="6137367" cy="10754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58558-0AE3-4C5F-AD06-DEE0B95546A4}">
      <dsp:nvSpPr>
        <dsp:cNvPr id="0" name=""/>
        <dsp:cNvSpPr/>
      </dsp:nvSpPr>
      <dsp:spPr>
        <a:xfrm>
          <a:off x="0" y="8521"/>
          <a:ext cx="6588691" cy="18696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/>
            <a:t>Create, Read, Update, Delete</a:t>
          </a:r>
          <a:endParaRPr lang="en-US" sz="4700" kern="1200"/>
        </a:p>
      </dsp:txBody>
      <dsp:txXfrm>
        <a:off x="91269" y="99790"/>
        <a:ext cx="6406153" cy="1687122"/>
      </dsp:txXfrm>
    </dsp:sp>
    <dsp:sp modelId="{F7C09B0B-A1EC-4141-A7ED-C7975726693D}">
      <dsp:nvSpPr>
        <dsp:cNvPr id="0" name=""/>
        <dsp:cNvSpPr/>
      </dsp:nvSpPr>
      <dsp:spPr>
        <a:xfrm>
          <a:off x="0" y="2013541"/>
          <a:ext cx="6588691" cy="18696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/>
            <a:t>How was it tested? </a:t>
          </a:r>
          <a:endParaRPr lang="en-US" sz="4700" kern="1200"/>
        </a:p>
      </dsp:txBody>
      <dsp:txXfrm>
        <a:off x="91269" y="2104810"/>
        <a:ext cx="6406153" cy="1687122"/>
      </dsp:txXfrm>
    </dsp:sp>
    <dsp:sp modelId="{7DC73966-3094-4E18-9DCC-BA06452A4E91}">
      <dsp:nvSpPr>
        <dsp:cNvPr id="0" name=""/>
        <dsp:cNvSpPr/>
      </dsp:nvSpPr>
      <dsp:spPr>
        <a:xfrm>
          <a:off x="0" y="4018561"/>
          <a:ext cx="6588691" cy="18696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/>
            <a:t>Were user stories fulfilled?</a:t>
          </a:r>
          <a:endParaRPr lang="en-US" sz="4700" kern="1200"/>
        </a:p>
      </dsp:txBody>
      <dsp:txXfrm>
        <a:off x="91269" y="4109830"/>
        <a:ext cx="6406153" cy="168712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21A18-2F7E-45BE-B3CA-B54192B1B905}">
      <dsp:nvSpPr>
        <dsp:cNvPr id="0" name=""/>
        <dsp:cNvSpPr/>
      </dsp:nvSpPr>
      <dsp:spPr>
        <a:xfrm>
          <a:off x="0" y="269071"/>
          <a:ext cx="6588691" cy="2585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What I managed to test</a:t>
          </a:r>
          <a:endParaRPr lang="en-US" sz="6500" kern="1200"/>
        </a:p>
      </dsp:txBody>
      <dsp:txXfrm>
        <a:off x="126223" y="395294"/>
        <a:ext cx="6336245" cy="2333254"/>
      </dsp:txXfrm>
    </dsp:sp>
    <dsp:sp modelId="{6320F812-FF7F-4C64-90B0-9BF547CE8A11}">
      <dsp:nvSpPr>
        <dsp:cNvPr id="0" name=""/>
        <dsp:cNvSpPr/>
      </dsp:nvSpPr>
      <dsp:spPr>
        <a:xfrm>
          <a:off x="0" y="3041971"/>
          <a:ext cx="6588691" cy="25857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What I didn’t manage to test</a:t>
          </a:r>
          <a:endParaRPr lang="en-US" sz="6500" kern="1200"/>
        </a:p>
      </dsp:txBody>
      <dsp:txXfrm>
        <a:off x="126223" y="3168194"/>
        <a:ext cx="6336245" cy="23332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AB113-7F40-4621-AAE6-C15B268DE3C2}">
      <dsp:nvSpPr>
        <dsp:cNvPr id="0" name=""/>
        <dsp:cNvSpPr/>
      </dsp:nvSpPr>
      <dsp:spPr>
        <a:xfrm>
          <a:off x="0" y="0"/>
          <a:ext cx="6588691" cy="2859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200" kern="1200" dirty="0"/>
            <a:t>How much test coverage achieved? Let’s take a look </a:t>
          </a:r>
          <a:endParaRPr lang="en-US" sz="5200" kern="1200" dirty="0"/>
        </a:p>
      </dsp:txBody>
      <dsp:txXfrm>
        <a:off x="139588" y="139588"/>
        <a:ext cx="6309515" cy="2580304"/>
      </dsp:txXfrm>
    </dsp:sp>
    <dsp:sp modelId="{25E41AA6-D94A-4AC3-BCC4-479421F8109D}">
      <dsp:nvSpPr>
        <dsp:cNvPr id="0" name=""/>
        <dsp:cNvSpPr/>
      </dsp:nvSpPr>
      <dsp:spPr>
        <a:xfrm>
          <a:off x="0" y="3023251"/>
          <a:ext cx="6588691" cy="28594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200" kern="1200" dirty="0"/>
            <a:t>Industry standard is 80%</a:t>
          </a:r>
          <a:endParaRPr lang="en-US" sz="5200" kern="1200" dirty="0"/>
        </a:p>
      </dsp:txBody>
      <dsp:txXfrm>
        <a:off x="139588" y="3162839"/>
        <a:ext cx="6309515" cy="258030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B57E2-9FEE-48B8-B40B-A334FCBB222F}">
      <dsp:nvSpPr>
        <dsp:cNvPr id="0" name=""/>
        <dsp:cNvSpPr/>
      </dsp:nvSpPr>
      <dsp:spPr>
        <a:xfrm>
          <a:off x="0" y="490741"/>
          <a:ext cx="6588691" cy="11272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/>
            <a:t>What went well</a:t>
          </a:r>
          <a:endParaRPr lang="en-US" sz="4700" kern="1200"/>
        </a:p>
      </dsp:txBody>
      <dsp:txXfrm>
        <a:off x="55030" y="545771"/>
        <a:ext cx="6478631" cy="1017235"/>
      </dsp:txXfrm>
    </dsp:sp>
    <dsp:sp modelId="{CC5C8DF2-69F5-4E6F-BCD5-3334C5463660}">
      <dsp:nvSpPr>
        <dsp:cNvPr id="0" name=""/>
        <dsp:cNvSpPr/>
      </dsp:nvSpPr>
      <dsp:spPr>
        <a:xfrm>
          <a:off x="0" y="1753396"/>
          <a:ext cx="6588691" cy="112729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/>
            <a:t>What didn’t go well</a:t>
          </a:r>
          <a:endParaRPr lang="en-US" sz="4700" kern="1200"/>
        </a:p>
      </dsp:txBody>
      <dsp:txXfrm>
        <a:off x="55030" y="1808426"/>
        <a:ext cx="6478631" cy="1017235"/>
      </dsp:txXfrm>
    </dsp:sp>
    <dsp:sp modelId="{5E5D3532-001A-4D90-B8C8-9F7C26E67B1C}">
      <dsp:nvSpPr>
        <dsp:cNvPr id="0" name=""/>
        <dsp:cNvSpPr/>
      </dsp:nvSpPr>
      <dsp:spPr>
        <a:xfrm>
          <a:off x="0" y="3016051"/>
          <a:ext cx="6588691" cy="112729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/>
            <a:t>What goals took too long </a:t>
          </a:r>
          <a:endParaRPr lang="en-US" sz="4700" kern="1200"/>
        </a:p>
      </dsp:txBody>
      <dsp:txXfrm>
        <a:off x="55030" y="3071081"/>
        <a:ext cx="6478631" cy="1017235"/>
      </dsp:txXfrm>
    </dsp:sp>
    <dsp:sp modelId="{86A29CE6-69CE-4182-8716-C41DF889DC80}">
      <dsp:nvSpPr>
        <dsp:cNvPr id="0" name=""/>
        <dsp:cNvSpPr/>
      </dsp:nvSpPr>
      <dsp:spPr>
        <a:xfrm>
          <a:off x="0" y="4278706"/>
          <a:ext cx="6588691" cy="112729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/>
            <a:t>What goals were missed</a:t>
          </a:r>
          <a:endParaRPr lang="en-US" sz="4700" kern="1200"/>
        </a:p>
      </dsp:txBody>
      <dsp:txXfrm>
        <a:off x="55030" y="4333736"/>
        <a:ext cx="6478631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2EAD-21A5-40F0-974C-1D6053419C2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3FB5-27C8-49DC-82D3-CD138AF29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13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2EAD-21A5-40F0-974C-1D6053419C2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3FB5-27C8-49DC-82D3-CD138AF29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89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2EAD-21A5-40F0-974C-1D6053419C2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3FB5-27C8-49DC-82D3-CD138AF29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31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2EAD-21A5-40F0-974C-1D6053419C2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3FB5-27C8-49DC-82D3-CD138AF29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56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2EAD-21A5-40F0-974C-1D6053419C2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3FB5-27C8-49DC-82D3-CD138AF29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2EAD-21A5-40F0-974C-1D6053419C2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3FB5-27C8-49DC-82D3-CD138AF29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65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2EAD-21A5-40F0-974C-1D6053419C2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3FB5-27C8-49DC-82D3-CD138AF29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35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2EAD-21A5-40F0-974C-1D6053419C2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3FB5-27C8-49DC-82D3-CD138AF29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8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2EAD-21A5-40F0-974C-1D6053419C2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3FB5-27C8-49DC-82D3-CD138AF29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41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2EAD-21A5-40F0-974C-1D6053419C2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3FB5-27C8-49DC-82D3-CD138AF29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06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2EAD-21A5-40F0-974C-1D6053419C2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3FB5-27C8-49DC-82D3-CD138AF29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48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B2EAD-21A5-40F0-974C-1D6053419C2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43FB5-27C8-49DC-82D3-CD138AF29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49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C92EB-C973-0637-9A1D-F44897372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49" y="2214173"/>
            <a:ext cx="10601325" cy="21667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Inventory Management System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22AprEnable1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Jordan Lee </a:t>
            </a:r>
            <a:b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35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E8D23-F050-AC0C-3BE9-6989FB41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Tasks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D67A9E-455D-F1A4-9FD9-8820F9370C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68559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09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7A0C18-9C80-63D8-A7D6-A976FD36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prstGeom prst="ellipse">
            <a:avLst/>
          </a:prstGeom>
          <a:noFill/>
        </p:spPr>
        <p:txBody>
          <a:bodyPr anchor="ctr">
            <a:normAutofit/>
          </a:bodyPr>
          <a:lstStyle/>
          <a:p>
            <a:r>
              <a:rPr lang="en-GB" sz="4800"/>
              <a:t>GitHub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654589B-98EE-ACBD-6746-D22B7FD694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790961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7232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A6421-1291-62C5-1421-BA30C740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EC7DF-54EA-46C0-211D-7E200BFB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3719618"/>
            <a:ext cx="4167376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Let’s look at some version control..</a:t>
            </a:r>
          </a:p>
        </p:txBody>
      </p:sp>
    </p:spTree>
    <p:extLst>
      <p:ext uri="{BB962C8B-B14F-4D97-AF65-F5344CB8AC3E}">
        <p14:creationId xmlns:p14="http://schemas.microsoft.com/office/powerpoint/2010/main" val="1303238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24A0A-2B00-2CB2-F47D-91D32991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CRUD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C82E62-8D03-9E41-A7E3-E06B62ECC1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88714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5431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F5F90-702A-9CCE-E0BD-23D44836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Unit 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2D3E81-8F38-7F01-47F9-C3679F2DB1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14483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9565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5F66D-DCC3-4AFD-DFBD-83325B90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Test Coverage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B08145-6E01-2B8A-0E0A-121BA0E74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589014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3342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8C188-9417-6E85-4AB8-8FEB1085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Sprint Review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FC9F74-16C2-116D-DD1E-C2A9365DF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58182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6918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4CE6A-2C9A-A55E-4BE7-1B716612E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201309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E744D-F0B5-58CF-FB16-BD950364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Developer Journey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90AA1B5-AB02-4DFB-A20C-4C41DC58D2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46342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8423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D31DC-AF82-F0BF-F96A-2B6C9F3E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Ending comments and questions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F52F-AA0C-D111-E828-1EBE8C24F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Thank you for watching my presentation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97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2A735-FB02-AB42-53D2-5DE2B4AD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Introduction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DB913A-D43E-35F7-16A5-B180F1F6F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37111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576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A298F-87B4-CEF2-27C3-0E6BFD4D8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Risk Assessment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309C1B7-A752-265C-3E89-48AF9C6F2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18577"/>
            <a:ext cx="10905066" cy="430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5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C1AF1-4B13-00C9-EAF5-C6D48721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MoSCoW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70EE14-409B-9FD6-F223-1B90DFF9F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468"/>
          <a:stretch/>
        </p:blipFill>
        <p:spPr>
          <a:xfrm>
            <a:off x="5401376" y="643467"/>
            <a:ext cx="611353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4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1D081-EA1C-5B67-C6A7-E4840D2D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First ERD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4694F4-6166-8D7B-C9FC-7BD7669C7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2070" y="1371600"/>
            <a:ext cx="8317816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C51D5-1C38-1C62-4CB6-1F5D9B8F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Second ERD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1F0231B-B92D-4BA5-70A6-22FB3D97CD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2434" y="1026585"/>
            <a:ext cx="8278431" cy="424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90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BC00E-6FB8-E753-CD4A-29F98425E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600">
                <a:solidFill>
                  <a:srgbClr val="FFFFFF"/>
                </a:solidFill>
              </a:rPr>
              <a:t>UML</a:t>
            </a:r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E29A6A16-AC0F-7676-2949-648741854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1165" y="1374750"/>
            <a:ext cx="8670835" cy="364174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280383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596B5-09C0-6E26-51DC-929DC9419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Sprints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8982C0-0F97-5D43-5BE3-BBC63AB57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274594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830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D8EC8-6DAA-6CC7-8A6E-7D1D8965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User Stories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3A109B-6D5E-DA77-72E6-0218CDC007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398674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487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239</Words>
  <Application>Microsoft Office PowerPoint</Application>
  <PresentationFormat>Widescreen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Inventory Management System 22AprEnable1  Jordan Lee   </vt:lpstr>
      <vt:lpstr>Introduction </vt:lpstr>
      <vt:lpstr>Risk Assessment</vt:lpstr>
      <vt:lpstr>MoSCoW</vt:lpstr>
      <vt:lpstr>First ERD</vt:lpstr>
      <vt:lpstr>Second ERD</vt:lpstr>
      <vt:lpstr>UML</vt:lpstr>
      <vt:lpstr>Sprints</vt:lpstr>
      <vt:lpstr>User Stories</vt:lpstr>
      <vt:lpstr>Tasks</vt:lpstr>
      <vt:lpstr>GitHub</vt:lpstr>
      <vt:lpstr>Version Control</vt:lpstr>
      <vt:lpstr>CRUD</vt:lpstr>
      <vt:lpstr>Unit Testing</vt:lpstr>
      <vt:lpstr>Test Coverage</vt:lpstr>
      <vt:lpstr>Sprint Review</vt:lpstr>
      <vt:lpstr>Live Demo</vt:lpstr>
      <vt:lpstr>Developer Journey</vt:lpstr>
      <vt:lpstr>Ending comments and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Fundamental Project 22AprEnable1  Jordan Lee   </dc:title>
  <dc:creator>Jordan Lee</dc:creator>
  <cp:lastModifiedBy>Jordan Lee</cp:lastModifiedBy>
  <cp:revision>1</cp:revision>
  <dcterms:created xsi:type="dcterms:W3CDTF">2022-05-05T16:53:50Z</dcterms:created>
  <dcterms:modified xsi:type="dcterms:W3CDTF">2022-05-06T09:54:28Z</dcterms:modified>
</cp:coreProperties>
</file>