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7" r:id="rId3"/>
    <p:sldId id="276" r:id="rId4"/>
    <p:sldId id="275" r:id="rId5"/>
    <p:sldId id="259" r:id="rId6"/>
    <p:sldId id="261" r:id="rId7"/>
    <p:sldId id="262" r:id="rId8"/>
    <p:sldId id="260" r:id="rId9"/>
    <p:sldId id="266" r:id="rId10"/>
    <p:sldId id="268" r:id="rId11"/>
    <p:sldId id="271" r:id="rId12"/>
    <p:sldId id="269" r:id="rId13"/>
    <p:sldId id="273" r:id="rId14"/>
    <p:sldId id="272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06ECC-C5E0-42CB-A7C9-179C50870FE6}" v="128" dt="2022-05-06T09:54:1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>
        <p:scale>
          <a:sx n="125" d="100"/>
          <a:sy n="125" d="100"/>
        </p:scale>
        <p:origin x="18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ee" userId="d9ddb6b1d9c1c5a2" providerId="LiveId" clId="{E6206ECC-C5E0-42CB-A7C9-179C50870FE6}"/>
    <pc:docChg chg="undo custSel addSld delSld modSld sldOrd">
      <pc:chgData name="Jordan Lee" userId="d9ddb6b1d9c1c5a2" providerId="LiveId" clId="{E6206ECC-C5E0-42CB-A7C9-179C50870FE6}" dt="2022-05-06T09:54:26.567" v="856" actId="14100"/>
      <pc:docMkLst>
        <pc:docMk/>
      </pc:docMkLst>
      <pc:sldChg chg="addSp delSp modSp mod setBg">
        <pc:chgData name="Jordan Lee" userId="d9ddb6b1d9c1c5a2" providerId="LiveId" clId="{E6206ECC-C5E0-42CB-A7C9-179C50870FE6}" dt="2022-05-06T08:29:13.546" v="626" actId="26606"/>
        <pc:sldMkLst>
          <pc:docMk/>
          <pc:sldMk cId="1095761391" sldId="257"/>
        </pc:sldMkLst>
        <pc:spChg chg="mo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2" creationId="{1762A735-FB02-AB42-53D2-5DE2B4ADA58D}"/>
          </ac:spMkLst>
        </pc:spChg>
        <pc:spChg chg="del mo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3" creationId="{17689A43-AFA0-3879-0EFC-FFA77CDC8BB1}"/>
          </ac:spMkLst>
        </pc:spChg>
        <pc:spChg chg="ad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13.546" v="626" actId="26606"/>
          <ac:graphicFrameMkLst>
            <pc:docMk/>
            <pc:sldMk cId="1095761391" sldId="257"/>
            <ac:graphicFrameMk id="5" creationId="{23DB913A-D43E-35F7-16A5-B180F1F6FC44}"/>
          </ac:graphicFrameMkLst>
        </pc:graphicFrameChg>
      </pc:sldChg>
      <pc:sldChg chg="addSp delSp modSp del mod">
        <pc:chgData name="Jordan Lee" userId="d9ddb6b1d9c1c5a2" providerId="LiveId" clId="{E6206ECC-C5E0-42CB-A7C9-179C50870FE6}" dt="2022-05-05T19:20:40.795" v="40" actId="47"/>
        <pc:sldMkLst>
          <pc:docMk/>
          <pc:sldMk cId="4219285904" sldId="258"/>
        </pc:sldMkLst>
        <pc:spChg chg="add mod">
          <ac:chgData name="Jordan Lee" userId="d9ddb6b1d9c1c5a2" providerId="LiveId" clId="{E6206ECC-C5E0-42CB-A7C9-179C50870FE6}" dt="2022-05-05T19:20:36.965" v="39" actId="21"/>
          <ac:spMkLst>
            <pc:docMk/>
            <pc:sldMk cId="4219285904" sldId="258"/>
            <ac:spMk id="3" creationId="{B7B91051-4B88-24AC-ED3F-E965A9EF3670}"/>
          </ac:spMkLst>
        </pc:spChg>
        <pc:picChg chg="del mod modCrop">
          <ac:chgData name="Jordan Lee" userId="d9ddb6b1d9c1c5a2" providerId="LiveId" clId="{E6206ECC-C5E0-42CB-A7C9-179C50870FE6}" dt="2022-05-05T19:20:36.965" v="39" actId="21"/>
          <ac:picMkLst>
            <pc:docMk/>
            <pc:sldMk cId="4219285904" sldId="258"/>
            <ac:picMk id="4" creationId="{20B36CB5-6434-0B16-6408-386672BA31E4}"/>
          </ac:picMkLst>
        </pc:picChg>
      </pc:sldChg>
      <pc:sldChg chg="addSp delSp modSp mod setBg delDesignElem">
        <pc:chgData name="Jordan Lee" userId="d9ddb6b1d9c1c5a2" providerId="LiveId" clId="{E6206ECC-C5E0-42CB-A7C9-179C50870FE6}" dt="2022-05-06T09:54:26.567" v="856" actId="14100"/>
        <pc:sldMkLst>
          <pc:docMk/>
          <pc:sldMk cId="105895899" sldId="259"/>
        </pc:sldMkLst>
        <pc:spChg chg="mo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2" creationId="{7641D081-EA1C-5B67-C6A7-E4840D2D3884}"/>
          </ac:spMkLst>
        </pc:spChg>
        <pc:spChg chg="del">
          <ac:chgData name="Jordan Lee" userId="d9ddb6b1d9c1c5a2" providerId="LiveId" clId="{E6206ECC-C5E0-42CB-A7C9-179C50870FE6}" dt="2022-05-05T18:55:02.301" v="0"/>
          <ac:spMkLst>
            <pc:docMk/>
            <pc:sldMk cId="105895899" sldId="259"/>
            <ac:spMk id="3" creationId="{B3121DFB-84D2-C208-8AB1-269F7F1346E8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8" creationId="{E2EC9FC4-77C3-0D62-0A52-7233DBC7721F}"/>
          </ac:spMkLst>
        </pc:spChg>
        <pc:spChg chg="add del">
          <ac:chgData name="Jordan Lee" userId="d9ddb6b1d9c1c5a2" providerId="LiveId" clId="{E6206ECC-C5E0-42CB-A7C9-179C50870FE6}" dt="2022-05-05T18:55:40.121" v="12" actId="26606"/>
          <ac:spMkLst>
            <pc:docMk/>
            <pc:sldMk cId="105895899" sldId="259"/>
            <ac:spMk id="9" creationId="{A4AC5506-6312-4701-8D3C-40187889A947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1" creationId="{327D73B4-9F5C-4A64-A179-51B9500CB8B5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2" creationId="{327D73B4-9F5C-4A64-A179-51B9500CB8B5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3" creationId="{C1F06963-6374-4B48-844F-071A9BAAAE02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4" creationId="{C1F06963-6374-4B48-844F-071A9BAAAE02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5" creationId="{6CB927A4-E432-4310-9CD5-E89FF5063179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6" creationId="{6CB927A4-E432-4310-9CD5-E89FF5063179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7" creationId="{1453BF6C-B012-48B7-B4E8-6D7AC7C27D02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8" creationId="{1453BF6C-B012-48B7-B4E8-6D7AC7C27D02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9" creationId="{E3020543-B24B-4EC4-8FFC-8DD88EEA91A8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20" creationId="{E2EC9FC4-77C3-0D62-0A52-7233DBC7721F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22" creationId="{E3020543-B24B-4EC4-8FFC-8DD88EEA91A8}"/>
          </ac:spMkLst>
        </pc:spChg>
        <pc:spChg chg="add del">
          <ac:chgData name="Jordan Lee" userId="d9ddb6b1d9c1c5a2" providerId="LiveId" clId="{E6206ECC-C5E0-42CB-A7C9-179C50870FE6}" dt="2022-05-05T18:55:32.883" v="6" actId="26606"/>
          <ac:spMkLst>
            <pc:docMk/>
            <pc:sldMk cId="105895899" sldId="259"/>
            <ac:spMk id="23" creationId="{EBF87945-A001-489F-9D9B-7D9435F0B9CA}"/>
          </ac:spMkLst>
        </pc:spChg>
        <pc:spChg chg="add del">
          <ac:chgData name="Jordan Lee" userId="d9ddb6b1d9c1c5a2" providerId="LiveId" clId="{E6206ECC-C5E0-42CB-A7C9-179C50870FE6}" dt="2022-05-05T18:55:32.883" v="6" actId="26606"/>
          <ac:spMkLst>
            <pc:docMk/>
            <pc:sldMk cId="105895899" sldId="259"/>
            <ac:spMk id="24" creationId="{19435C32-BCFE-781F-A9B0-2446618AF4CF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6" creationId="{FF9B822F-893E-44C8-963C-64F50ACECBB2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7" creationId="{EBF87945-A001-489F-9D9B-7D9435F0B9CA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8" creationId="{11DF1F1D-974F-EC2A-E0FB-F8F3EFEEA502}"/>
          </ac:spMkLst>
        </pc:spChg>
        <pc:spChg chg="add del">
          <ac:chgData name="Jordan Lee" userId="d9ddb6b1d9c1c5a2" providerId="LiveId" clId="{E6206ECC-C5E0-42CB-A7C9-179C50870FE6}" dt="2022-05-05T19:19:28.015" v="34" actId="26606"/>
          <ac:spMkLst>
            <pc:docMk/>
            <pc:sldMk cId="105895899" sldId="259"/>
            <ac:spMk id="29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01:44.752" v="17"/>
          <ac:spMkLst>
            <pc:docMk/>
            <pc:sldMk cId="105895899" sldId="259"/>
            <ac:spMk id="30" creationId="{6ADCBDFF-FE64-911B-F1EF-E1E95B629447}"/>
          </ac:spMkLst>
        </pc:spChg>
        <pc:spChg chg="add del or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33" creationId="{2F0E4A4B-7D49-1D5E-6466-2E73499A7043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105895899" sldId="259"/>
            <ac:spMk id="36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0:29.763" v="160" actId="26606"/>
          <ac:spMkLst>
            <pc:docMk/>
            <pc:sldMk cId="105895899" sldId="259"/>
            <ac:spMk id="38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43" creationId="{42A5316D-ED2F-4F89-B4B4-8D9240B1A348}"/>
          </ac:spMkLst>
        </pc:spChg>
        <pc:spChg chg="ad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48" creationId="{6753252F-4873-4F63-801D-CC719279A7D5}"/>
          </ac:spMkLst>
        </pc:spChg>
        <pc:spChg chg="ad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50" creationId="{047C8CCB-F95D-4249-92DD-651249D3535A}"/>
          </ac:spMkLst>
        </pc:spChg>
        <pc:picChg chg="add del mod">
          <ac:chgData name="Jordan Lee" userId="d9ddb6b1d9c1c5a2" providerId="LiveId" clId="{E6206ECC-C5E0-42CB-A7C9-179C50870FE6}" dt="2022-05-05T19:01:30.001" v="16" actId="478"/>
          <ac:picMkLst>
            <pc:docMk/>
            <pc:sldMk cId="105895899" sldId="259"/>
            <ac:picMk id="4" creationId="{F68EB2A3-3CB7-3A81-EB17-4BE50F51A059}"/>
          </ac:picMkLst>
        </pc:picChg>
        <pc:picChg chg="add del mod">
          <ac:chgData name="Jordan Lee" userId="d9ddb6b1d9c1c5a2" providerId="LiveId" clId="{E6206ECC-C5E0-42CB-A7C9-179C50870FE6}" dt="2022-05-05T19:30:14.072" v="154" actId="478"/>
          <ac:picMkLst>
            <pc:docMk/>
            <pc:sldMk cId="105895899" sldId="259"/>
            <ac:picMk id="6" creationId="{2DA05AE4-307E-EAB3-FAFB-83CD64028CB4}"/>
          </ac:picMkLst>
        </pc:picChg>
        <pc:picChg chg="add mod">
          <ac:chgData name="Jordan Lee" userId="d9ddb6b1d9c1c5a2" providerId="LiveId" clId="{E6206ECC-C5E0-42CB-A7C9-179C50870FE6}" dt="2022-05-06T09:54:26.567" v="856" actId="14100"/>
          <ac:picMkLst>
            <pc:docMk/>
            <pc:sldMk cId="105895899" sldId="259"/>
            <ac:picMk id="7" creationId="{F14694F4-6166-8D7B-C9FC-7BD7669C7857}"/>
          </ac:picMkLst>
        </pc:picChg>
        <pc:picChg chg="add del mod">
          <ac:chgData name="Jordan Lee" userId="d9ddb6b1d9c1c5a2" providerId="LiveId" clId="{E6206ECC-C5E0-42CB-A7C9-179C50870FE6}" dt="2022-05-05T19:30:22.217" v="157" actId="478"/>
          <ac:picMkLst>
            <pc:docMk/>
            <pc:sldMk cId="105895899" sldId="259"/>
            <ac:picMk id="3074" creationId="{D544D169-30CD-CAA5-1916-1ADBBE75145A}"/>
          </ac:picMkLst>
        </pc:picChg>
        <pc:cxnChg chg="add del">
          <ac:chgData name="Jordan Lee" userId="d9ddb6b1d9c1c5a2" providerId="LiveId" clId="{E6206ECC-C5E0-42CB-A7C9-179C50870FE6}" dt="2022-05-05T18:55:31.798" v="4" actId="26606"/>
          <ac:cxnSpMkLst>
            <pc:docMk/>
            <pc:sldMk cId="105895899" sldId="259"/>
            <ac:cxnSpMk id="21" creationId="{C49DA8F6-BCC1-4447-B54C-57856834B94B}"/>
          </ac:cxnSpMkLst>
        </pc:cxnChg>
        <pc:cxnChg chg="add del">
          <ac:chgData name="Jordan Lee" userId="d9ddb6b1d9c1c5a2" providerId="LiveId" clId="{E6206ECC-C5E0-42CB-A7C9-179C50870FE6}" dt="2022-05-05T18:55:41.973" v="14" actId="26606"/>
          <ac:cxnSpMkLst>
            <pc:docMk/>
            <pc:sldMk cId="105895899" sldId="259"/>
            <ac:cxnSpMk id="25" creationId="{C49DA8F6-BCC1-4447-B54C-57856834B94B}"/>
          </ac:cxnSpMkLst>
        </pc:cxnChg>
      </pc:sldChg>
      <pc:sldChg chg="addSp delSp modSp mod setBg">
        <pc:chgData name="Jordan Lee" userId="d9ddb6b1d9c1c5a2" providerId="LiveId" clId="{E6206ECC-C5E0-42CB-A7C9-179C50870FE6}" dt="2022-05-06T08:29:00.358" v="624" actId="26606"/>
        <pc:sldMkLst>
          <pc:docMk/>
          <pc:sldMk cId="2884873832" sldId="260"/>
        </pc:sldMkLst>
        <pc:spChg chg="mo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2" creationId="{81AD8EC8-6DAA-6CC7-8A6E-7D1D896560CF}"/>
          </ac:spMkLst>
        </pc:spChg>
        <pc:spChg chg="del mo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3" creationId="{C2B000F2-3F19-9F50-7C2B-DC76115CD618}"/>
          </ac:spMkLst>
        </pc:spChg>
        <pc:spChg chg="ad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00.358" v="624" actId="26606"/>
          <ac:graphicFrameMkLst>
            <pc:docMk/>
            <pc:sldMk cId="2884873832" sldId="260"/>
            <ac:graphicFrameMk id="5" creationId="{933A109B-6D5E-DA77-72E6-0218CDC007E5}"/>
          </ac:graphicFrameMkLst>
        </pc:graphicFrameChg>
      </pc:sldChg>
      <pc:sldChg chg="addSp delSp modSp mod setBg delDesignElem">
        <pc:chgData name="Jordan Lee" userId="d9ddb6b1d9c1c5a2" providerId="LiveId" clId="{E6206ECC-C5E0-42CB-A7C9-179C50870FE6}" dt="2022-05-06T09:44:11.116" v="788" actId="1076"/>
        <pc:sldMkLst>
          <pc:docMk/>
          <pc:sldMk cId="2803831604" sldId="261"/>
        </pc:sldMkLst>
        <pc:spChg chg="mod">
          <ac:chgData name="Jordan Lee" userId="d9ddb6b1d9c1c5a2" providerId="LiveId" clId="{E6206ECC-C5E0-42CB-A7C9-179C50870FE6}" dt="2022-05-05T19:19:21.748" v="32" actId="26606"/>
          <ac:spMkLst>
            <pc:docMk/>
            <pc:sldMk cId="2803831604" sldId="261"/>
            <ac:spMk id="2" creationId="{A83BC00E-6FB8-E753-CD4A-29F98425E120}"/>
          </ac:spMkLst>
        </pc:spChg>
        <pc:spChg chg="del">
          <ac:chgData name="Jordan Lee" userId="d9ddb6b1d9c1c5a2" providerId="LiveId" clId="{E6206ECC-C5E0-42CB-A7C9-179C50870FE6}" dt="2022-05-05T19:19:13.410" v="27"/>
          <ac:spMkLst>
            <pc:docMk/>
            <pc:sldMk cId="2803831604" sldId="261"/>
            <ac:spMk id="3" creationId="{0547FA74-6EF1-8226-B859-F1264F88455E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2803831604" sldId="261"/>
            <ac:spMk id="73" creationId="{42A5316D-ED2F-4F89-B4B4-8D9240B1A348}"/>
          </ac:spMkLst>
        </pc:spChg>
        <pc:spChg chg="add">
          <ac:chgData name="Jordan Lee" userId="d9ddb6b1d9c1c5a2" providerId="LiveId" clId="{E6206ECC-C5E0-42CB-A7C9-179C50870FE6}" dt="2022-05-05T19:22:11.213" v="67" actId="26606"/>
          <ac:spMkLst>
            <pc:docMk/>
            <pc:sldMk cId="2803831604" sldId="261"/>
            <ac:spMk id="75" creationId="{42A5316D-ED2F-4F89-B4B4-8D9240B1A348}"/>
          </ac:spMkLst>
        </pc:spChg>
        <pc:spChg chg="add del ord">
          <ac:chgData name="Jordan Lee" userId="d9ddb6b1d9c1c5a2" providerId="LiveId" clId="{E6206ECC-C5E0-42CB-A7C9-179C50870FE6}" dt="2022-05-06T09:44:07.153" v="786" actId="478"/>
          <ac:spMkLst>
            <pc:docMk/>
            <pc:sldMk cId="2803831604" sldId="261"/>
            <ac:spMk id="1030" creationId="{647CA8E0-92C5-4B92-98D6-8F0A2FA88D3C}"/>
          </ac:spMkLst>
        </pc:spChg>
        <pc:picChg chg="add mod">
          <ac:chgData name="Jordan Lee" userId="d9ddb6b1d9c1c5a2" providerId="LiveId" clId="{E6206ECC-C5E0-42CB-A7C9-179C50870FE6}" dt="2022-05-06T09:44:11.116" v="788" actId="1076"/>
          <ac:picMkLst>
            <pc:docMk/>
            <pc:sldMk cId="2803831604" sldId="261"/>
            <ac:picMk id="1026" creationId="{E29A6A16-AC0F-7676-2949-648741854689}"/>
          </ac:picMkLst>
        </pc:picChg>
      </pc:sldChg>
      <pc:sldChg chg="addSp delSp modSp mod setBg">
        <pc:chgData name="Jordan Lee" userId="d9ddb6b1d9c1c5a2" providerId="LiveId" clId="{E6206ECC-C5E0-42CB-A7C9-179C50870FE6}" dt="2022-05-06T08:28:48.330" v="623" actId="26606"/>
        <pc:sldMkLst>
          <pc:docMk/>
          <pc:sldMk cId="3708305236" sldId="262"/>
        </pc:sldMkLst>
        <pc:spChg chg="mo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2" creationId="{261596B5-09C0-6E26-51DC-929DC9419679}"/>
          </ac:spMkLst>
        </pc:spChg>
        <pc:spChg chg="del mo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3" creationId="{555DDA2C-052B-BB13-B7D5-3F592AF65C48}"/>
          </ac:spMkLst>
        </pc:spChg>
        <pc:spChg chg="ad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8:48.330" v="623" actId="26606"/>
          <ac:graphicFrameMkLst>
            <pc:docMk/>
            <pc:sldMk cId="3708305236" sldId="262"/>
            <ac:graphicFrameMk id="5" creationId="{F48982C0-0F97-5D43-5BE3-BBC63AB5760F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8:29:05.260" v="625" actId="26606"/>
        <pc:sldMkLst>
          <pc:docMk/>
          <pc:sldMk cId="759092848" sldId="263"/>
        </pc:sldMkLst>
        <pc:spChg chg="mo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2" creationId="{952E8D23-F050-AC0C-3BE9-6989FB416AE9}"/>
          </ac:spMkLst>
        </pc:spChg>
        <pc:spChg chg="del mo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3" creationId="{CA8A6388-3B7B-3FBA-B43C-0C77A2AB9E4C}"/>
          </ac:spMkLst>
        </pc:spChg>
        <pc:spChg chg="ad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05.260" v="625" actId="26606"/>
          <ac:graphicFrameMkLst>
            <pc:docMk/>
            <pc:sldMk cId="759092848" sldId="263"/>
            <ac:graphicFrameMk id="5" creationId="{74D67A9E-455D-F1A4-9FD9-8820F9370C12}"/>
          </ac:graphicFrameMkLst>
        </pc:graphicFrameChg>
      </pc:sldChg>
      <pc:sldChg chg="addSp delSp modSp del mod">
        <pc:chgData name="Jordan Lee" userId="d9ddb6b1d9c1c5a2" providerId="LiveId" clId="{E6206ECC-C5E0-42CB-A7C9-179C50870FE6}" dt="2022-05-05T19:25:35.477" v="133" actId="47"/>
        <pc:sldMkLst>
          <pc:docMk/>
          <pc:sldMk cId="2901031444" sldId="264"/>
        </pc:sldMkLst>
        <pc:spChg chg="add del mod">
          <ac:chgData name="Jordan Lee" userId="d9ddb6b1d9c1c5a2" providerId="LiveId" clId="{E6206ECC-C5E0-42CB-A7C9-179C50870FE6}" dt="2022-05-05T19:24:48.450" v="118"/>
          <ac:spMkLst>
            <pc:docMk/>
            <pc:sldMk cId="2901031444" sldId="264"/>
            <ac:spMk id="3" creationId="{0FDF8241-B9F0-F2A3-5310-92A1DCA78621}"/>
          </ac:spMkLst>
        </pc:spChg>
        <pc:spChg chg="add del mod">
          <ac:chgData name="Jordan Lee" userId="d9ddb6b1d9c1c5a2" providerId="LiveId" clId="{E6206ECC-C5E0-42CB-A7C9-179C50870FE6}" dt="2022-05-05T19:24:58.445" v="120"/>
          <ac:spMkLst>
            <pc:docMk/>
            <pc:sldMk cId="2901031444" sldId="264"/>
            <ac:spMk id="7" creationId="{8496D8E8-9884-D6B9-CEC9-7F6273E30A16}"/>
          </ac:spMkLst>
        </pc:spChg>
        <pc:spChg chg="add del mod">
          <ac:chgData name="Jordan Lee" userId="d9ddb6b1d9c1c5a2" providerId="LiveId" clId="{E6206ECC-C5E0-42CB-A7C9-179C50870FE6}" dt="2022-05-05T19:25:17.562" v="128"/>
          <ac:spMkLst>
            <pc:docMk/>
            <pc:sldMk cId="2901031444" sldId="264"/>
            <ac:spMk id="10" creationId="{3D20239E-EB34-DA4E-8E88-EBBB7F144954}"/>
          </ac:spMkLst>
        </pc:spChg>
        <pc:spChg chg="add mod">
          <ac:chgData name="Jordan Lee" userId="d9ddb6b1d9c1c5a2" providerId="LiveId" clId="{E6206ECC-C5E0-42CB-A7C9-179C50870FE6}" dt="2022-05-05T19:25:33.796" v="132" actId="21"/>
          <ac:spMkLst>
            <pc:docMk/>
            <pc:sldMk cId="2901031444" sldId="264"/>
            <ac:spMk id="13" creationId="{79D9F9CB-9501-A446-A5AD-61BEEE3B9D9B}"/>
          </ac:spMkLst>
        </pc:spChg>
        <pc:graphicFrameChg chg="add del mod modGraphic">
          <ac:chgData name="Jordan Lee" userId="d9ddb6b1d9c1c5a2" providerId="LiveId" clId="{E6206ECC-C5E0-42CB-A7C9-179C50870FE6}" dt="2022-05-05T19:25:15.582" v="127" actId="21"/>
          <ac:graphicFrameMkLst>
            <pc:docMk/>
            <pc:sldMk cId="2901031444" sldId="264"/>
            <ac:graphicFrameMk id="8" creationId="{D1494DF2-B399-9B2A-5940-3F6A03512D62}"/>
          </ac:graphicFrameMkLst>
        </pc:graphicFrameChg>
        <pc:picChg chg="del mod">
          <ac:chgData name="Jordan Lee" userId="d9ddb6b1d9c1c5a2" providerId="LiveId" clId="{E6206ECC-C5E0-42CB-A7C9-179C50870FE6}" dt="2022-05-05T19:24:42.527" v="117" actId="478"/>
          <ac:picMkLst>
            <pc:docMk/>
            <pc:sldMk cId="2901031444" sldId="264"/>
            <ac:picMk id="4" creationId="{D30DB23A-F29C-6E30-34E6-8F4EDA744D98}"/>
          </ac:picMkLst>
        </pc:picChg>
        <pc:picChg chg="add del mod">
          <ac:chgData name="Jordan Lee" userId="d9ddb6b1d9c1c5a2" providerId="LiveId" clId="{E6206ECC-C5E0-42CB-A7C9-179C50870FE6}" dt="2022-05-05T19:24:53.503" v="119" actId="478"/>
          <ac:picMkLst>
            <pc:docMk/>
            <pc:sldMk cId="2901031444" sldId="264"/>
            <ac:picMk id="5" creationId="{C600D114-2B0D-5D00-BDE7-92A489F23A94}"/>
          </ac:picMkLst>
        </pc:picChg>
        <pc:picChg chg="add del mod">
          <ac:chgData name="Jordan Lee" userId="d9ddb6b1d9c1c5a2" providerId="LiveId" clId="{E6206ECC-C5E0-42CB-A7C9-179C50870FE6}" dt="2022-05-05T19:25:33.796" v="132" actId="21"/>
          <ac:picMkLst>
            <pc:docMk/>
            <pc:sldMk cId="2901031444" sldId="264"/>
            <ac:picMk id="11" creationId="{5462A279-0D19-CD12-ED21-29E406553C45}"/>
          </ac:picMkLst>
        </pc:picChg>
      </pc:sldChg>
      <pc:sldChg chg="addSp modSp mod setBg addAnim">
        <pc:chgData name="Jordan Lee" userId="d9ddb6b1d9c1c5a2" providerId="LiveId" clId="{E6206ECC-C5E0-42CB-A7C9-179C50870FE6}" dt="2022-05-06T09:54:03.779" v="853" actId="20577"/>
        <pc:sldMkLst>
          <pc:docMk/>
          <pc:sldMk cId="3452356475" sldId="265"/>
        </pc:sldMkLst>
        <pc:spChg chg="mod">
          <ac:chgData name="Jordan Lee" userId="d9ddb6b1d9c1c5a2" providerId="LiveId" clId="{E6206ECC-C5E0-42CB-A7C9-179C50870FE6}" dt="2022-05-06T09:54:03.779" v="853" actId="20577"/>
          <ac:spMkLst>
            <pc:docMk/>
            <pc:sldMk cId="3452356475" sldId="265"/>
            <ac:spMk id="2" creationId="{ADCC92EB-C973-0637-9A1D-F448973723F2}"/>
          </ac:spMkLst>
        </pc:spChg>
        <pc:spChg chg="add">
          <ac:chgData name="Jordan Lee" userId="d9ddb6b1d9c1c5a2" providerId="LiveId" clId="{E6206ECC-C5E0-42CB-A7C9-179C50870FE6}" dt="2022-05-06T08:29:33.956" v="627" actId="26606"/>
          <ac:spMkLst>
            <pc:docMk/>
            <pc:sldMk cId="3452356475" sldId="265"/>
            <ac:spMk id="7" creationId="{2A8AA5BC-4F7A-4226-8F99-6D824B226A97}"/>
          </ac:spMkLst>
        </pc:spChg>
        <pc:spChg chg="add">
          <ac:chgData name="Jordan Lee" userId="d9ddb6b1d9c1c5a2" providerId="LiveId" clId="{E6206ECC-C5E0-42CB-A7C9-179C50870FE6}" dt="2022-05-06T08:29:33.956" v="627" actId="26606"/>
          <ac:spMkLst>
            <pc:docMk/>
            <pc:sldMk cId="3452356475" sldId="265"/>
            <ac:spMk id="11" creationId="{5BC87C3E-1040-4EE4-9BDB-9537F7A1B335}"/>
          </ac:spMkLst>
        </pc:sp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9" creationId="{911DBBF1-3229-4BD9-B3D1-B4CA571E7431}"/>
          </ac:cxnSpMkLst>
        </pc:cxn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13" creationId="{42CDBECE-872A-4C73-9DC1-BB4E805E2CF5}"/>
          </ac:cxnSpMkLst>
        </pc:cxn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15" creationId="{F5CD5A0B-CDD7-427C-AA42-2EECFDFA1811}"/>
          </ac:cxnSpMkLst>
        </pc:cxnChg>
      </pc:sldChg>
      <pc:sldChg chg="addSp delSp modSp mod setBg setClrOvrMap">
        <pc:chgData name="Jordan Lee" userId="d9ddb6b1d9c1c5a2" providerId="LiveId" clId="{E6206ECC-C5E0-42CB-A7C9-179C50870FE6}" dt="2022-05-06T09:43:43.688" v="785" actId="26606"/>
        <pc:sldMkLst>
          <pc:docMk/>
          <pc:sldMk cId="4097232742" sldId="266"/>
        </pc:sldMkLst>
        <pc:spChg chg="mo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2" creationId="{967A0C18-9C80-63D8-A7D6-A976FD36FD9C}"/>
          </ac:spMkLst>
        </pc:spChg>
        <pc:spChg chg="del mod or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3" creationId="{8385263E-1587-1FF9-50EA-72D04A54060B}"/>
          </ac:spMkLst>
        </pc:spChg>
        <pc:spChg chg="add del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9" creationId="{42A5316D-ED2F-4F89-B4B4-8D9240B1A348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15" creationId="{A3EFF7B1-6CB7-47D1-AD37-B870CA2B2151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17" creationId="{7FA2962B-21B6-4689-A95D-A8FF6ADE47F1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33" creationId="{A00D2CE1-35C1-46E6-BD59-CEE668BD90F4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41" creationId="{E18403B7-F2C7-4C07-8522-21C31910902C}"/>
          </ac:spMkLst>
        </pc:s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19" creationId="{A745280D-ED36-41FE-8EB1-CE597C99CFE8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25" creationId="{80E95A5C-1E97-41C3-9DEC-245FF6DEBF1F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35" creationId="{A58DCE86-9AE1-46D1-96D6-04B8B3EDF6FA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43" creationId="{23B58CC6-A99E-43AF-A467-256F19287FB8}"/>
          </ac:grpSpMkLst>
        </pc:grpChg>
        <pc:graphicFrameChg chg="add">
          <ac:chgData name="Jordan Lee" userId="d9ddb6b1d9c1c5a2" providerId="LiveId" clId="{E6206ECC-C5E0-42CB-A7C9-179C50870FE6}" dt="2022-05-06T09:43:43.688" v="785" actId="26606"/>
          <ac:graphicFrameMkLst>
            <pc:docMk/>
            <pc:sldMk cId="4097232742" sldId="266"/>
            <ac:graphicFrameMk id="11" creationId="{7654589B-98EE-ACBD-6746-D22B7FD69446}"/>
          </ac:graphicFrameMkLst>
        </pc:graphicFrameChg>
        <pc:picChg chg="add del mod">
          <ac:chgData name="Jordan Lee" userId="d9ddb6b1d9c1c5a2" providerId="LiveId" clId="{E6206ECC-C5E0-42CB-A7C9-179C50870FE6}" dt="2022-05-06T08:28:20.067" v="612" actId="478"/>
          <ac:picMkLst>
            <pc:docMk/>
            <pc:sldMk cId="4097232742" sldId="266"/>
            <ac:picMk id="4" creationId="{6BA96BFB-EDA9-7DAB-3E52-00268F14C9CB}"/>
          </ac:picMkLst>
        </pc:picChg>
      </pc:sldChg>
      <pc:sldChg chg="addSp delSp modSp mod ord setBg">
        <pc:chgData name="Jordan Lee" userId="d9ddb6b1d9c1c5a2" providerId="LiveId" clId="{E6206ECC-C5E0-42CB-A7C9-179C50870FE6}" dt="2022-05-06T09:42:38.486" v="760"/>
        <pc:sldMkLst>
          <pc:docMk/>
          <pc:sldMk cId="548423312" sldId="267"/>
        </pc:sldMkLst>
        <pc:spChg chg="mo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2" creationId="{D29E744D-F0B5-58CF-FB16-BD950364F16B}"/>
          </ac:spMkLst>
        </pc:spChg>
        <pc:spChg chg="add del mo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3" creationId="{A1CA83CE-0494-2920-D04C-F10F599D006A}"/>
          </ac:spMkLst>
        </pc:spChg>
        <pc:spChg chg="ad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6" creationId="{3A5B4632-C963-4296-86F0-79AA9EA5AE98}"/>
          </ac:spMkLst>
        </pc:spChg>
        <pc:spChg chg="add del">
          <ac:chgData name="Jordan Lee" userId="d9ddb6b1d9c1c5a2" providerId="LiveId" clId="{E6206ECC-C5E0-42CB-A7C9-179C50870FE6}" dt="2022-05-06T08:30:16.205" v="637" actId="26606"/>
          <ac:spMkLst>
            <pc:docMk/>
            <pc:sldMk cId="548423312" sldId="267"/>
            <ac:spMk id="9" creationId="{3A5B4632-C963-4296-86F0-79AA9EA5AE98}"/>
          </ac:spMkLst>
        </pc:spChg>
        <pc:graphicFrameChg chg="add del">
          <ac:chgData name="Jordan Lee" userId="d9ddb6b1d9c1c5a2" providerId="LiveId" clId="{E6206ECC-C5E0-42CB-A7C9-179C50870FE6}" dt="2022-05-06T08:30:16.205" v="637" actId="26606"/>
          <ac:graphicFrameMkLst>
            <pc:docMk/>
            <pc:sldMk cId="548423312" sldId="267"/>
            <ac:graphicFrameMk id="5" creationId="{8DA43F99-2772-C6B7-C246-CE0F6CE4F4FC}"/>
          </ac:graphicFrameMkLst>
        </pc:graphicFrameChg>
        <pc:graphicFrameChg chg="add mod">
          <ac:chgData name="Jordan Lee" userId="d9ddb6b1d9c1c5a2" providerId="LiveId" clId="{E6206ECC-C5E0-42CB-A7C9-179C50870FE6}" dt="2022-05-06T08:30:37.748" v="650"/>
          <ac:graphicFrameMkLst>
            <pc:docMk/>
            <pc:sldMk cId="548423312" sldId="267"/>
            <ac:graphicFrameMk id="7" creationId="{390AA1B5-AB02-4DFB-A20C-4C41DC58D231}"/>
          </ac:graphicFrameMkLst>
        </pc:graphicFrameChg>
      </pc:sldChg>
      <pc:sldChg chg="addSp modSp mod ord setBg setClrOvrMap">
        <pc:chgData name="Jordan Lee" userId="d9ddb6b1d9c1c5a2" providerId="LiveId" clId="{E6206ECC-C5E0-42CB-A7C9-179C50870FE6}" dt="2022-05-06T09:43:31.755" v="784"/>
        <pc:sldMkLst>
          <pc:docMk/>
          <pc:sldMk cId="1303238002" sldId="268"/>
        </pc:sldMkLst>
        <pc:spChg chg="mo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2" creationId="{7FAA6421-1291-62C5-1421-BA30C7400579}"/>
          </ac:spMkLst>
        </pc:spChg>
        <pc:spChg chg="mod">
          <ac:chgData name="Jordan Lee" userId="d9ddb6b1d9c1c5a2" providerId="LiveId" clId="{E6206ECC-C5E0-42CB-A7C9-179C50870FE6}" dt="2022-05-06T08:31:29.155" v="654" actId="313"/>
          <ac:spMkLst>
            <pc:docMk/>
            <pc:sldMk cId="1303238002" sldId="268"/>
            <ac:spMk id="3" creationId="{146EC7DF-54EA-46C0-211D-7E200BFB3659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8" creationId="{DA3C47C2-33A2-44B2-BEAB-FEB679075C24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10" creationId="{AD182BA8-54AD-4D9F-8264-B0FA8BB47D7C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12" creationId="{4ED83379-0499-45E1-AB78-6AA230F96442}"/>
          </ac:spMkLst>
        </pc:spChg>
      </pc:sldChg>
      <pc:sldChg chg="addSp delSp modSp mod setBg">
        <pc:chgData name="Jordan Lee" userId="d9ddb6b1d9c1c5a2" providerId="LiveId" clId="{E6206ECC-C5E0-42CB-A7C9-179C50870FE6}" dt="2022-05-06T08:35:54.768" v="676" actId="20577"/>
        <pc:sldMkLst>
          <pc:docMk/>
          <pc:sldMk cId="1973342762" sldId="269"/>
        </pc:sldMkLst>
        <pc:spChg chg="mo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2" creationId="{2B25F66D-DCC3-4AFD-DFBD-83325B9077D5}"/>
          </ac:spMkLst>
        </pc:spChg>
        <pc:spChg chg="del mo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3" creationId="{5978B5A4-4AAA-E777-7BEB-73A4D7E066AD}"/>
          </ac:spMkLst>
        </pc:spChg>
        <pc:spChg chg="ad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9" creationId="{3A5B4632-C963-4296-86F0-79AA9EA5AE98}"/>
          </ac:spMkLst>
        </pc:spChg>
        <pc:graphicFrameChg chg="add mod">
          <ac:chgData name="Jordan Lee" userId="d9ddb6b1d9c1c5a2" providerId="LiveId" clId="{E6206ECC-C5E0-42CB-A7C9-179C50870FE6}" dt="2022-05-06T08:35:54.768" v="676" actId="20577"/>
          <ac:graphicFrameMkLst>
            <pc:docMk/>
            <pc:sldMk cId="1973342762" sldId="269"/>
            <ac:graphicFrameMk id="5" creationId="{1DB08145-6E01-2B8A-0E0A-121BA0E743B8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9:42:33.344" v="758"/>
        <pc:sldMkLst>
          <pc:docMk/>
          <pc:sldMk cId="1435431231" sldId="270"/>
        </pc:sldMkLst>
        <pc:spChg chg="mo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2" creationId="{4D324A0A-2B00-2CB2-F47D-91D32991CFE7}"/>
          </ac:spMkLst>
        </pc:spChg>
        <pc:spChg chg="del mo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3" creationId="{95EA09E4-BBE0-9C4C-6449-53BD54CF8B23}"/>
          </ac:spMkLst>
        </pc:spChg>
        <pc:spChg chg="ad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6:24.930" v="683" actId="26606"/>
          <ac:graphicFrameMkLst>
            <pc:docMk/>
            <pc:sldMk cId="1435431231" sldId="270"/>
            <ac:graphicFrameMk id="5" creationId="{12C82E62-8D03-9E41-A7E3-E06B62ECC14E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8:37:01.112" v="689" actId="26606"/>
        <pc:sldMkLst>
          <pc:docMk/>
          <pc:sldMk cId="1029565078" sldId="271"/>
        </pc:sldMkLst>
        <pc:spChg chg="mo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2" creationId="{1FAF5F90-702A-9CCE-E0BD-23D448363441}"/>
          </ac:spMkLst>
        </pc:spChg>
        <pc:spChg chg="del mo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3" creationId="{C9A4661D-90A1-E512-6C9F-A152C5663529}"/>
          </ac:spMkLst>
        </pc:spChg>
        <pc:spChg chg="ad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7:01.112" v="689" actId="26606"/>
          <ac:graphicFrameMkLst>
            <pc:docMk/>
            <pc:sldMk cId="1029565078" sldId="271"/>
            <ac:graphicFrameMk id="5" creationId="{742D3E81-8F38-7F01-47F9-C3679F2DB17F}"/>
          </ac:graphicFrameMkLst>
        </pc:graphicFrameChg>
      </pc:sldChg>
      <pc:sldChg chg="addSp delSp modSp mod setBg setClrOvrMap">
        <pc:chgData name="Jordan Lee" userId="d9ddb6b1d9c1c5a2" providerId="LiveId" clId="{E6206ECC-C5E0-42CB-A7C9-179C50870FE6}" dt="2022-05-06T08:37:19.511" v="691" actId="26606"/>
        <pc:sldMkLst>
          <pc:docMk/>
          <pc:sldMk cId="1201309934" sldId="272"/>
        </pc:sldMkLst>
        <pc:spChg chg="mo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2" creationId="{96D4CE6A-2C9A-A55E-4BE7-1B716612E7F0}"/>
          </ac:spMkLst>
        </pc:spChg>
        <pc:spChg chg="del mod">
          <ac:chgData name="Jordan Lee" userId="d9ddb6b1d9c1c5a2" providerId="LiveId" clId="{E6206ECC-C5E0-42CB-A7C9-179C50870FE6}" dt="2022-05-06T08:37:14.612" v="690" actId="478"/>
          <ac:spMkLst>
            <pc:docMk/>
            <pc:sldMk cId="1201309934" sldId="272"/>
            <ac:spMk id="3" creationId="{97196A04-3A4F-74C1-19E4-CF93632CFF68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7" creationId="{DA3C47C2-33A2-44B2-BEAB-FEB679075C24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9" creationId="{AD182BA8-54AD-4D9F-8264-B0FA8BB47D7C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11" creationId="{4ED83379-0499-45E1-AB78-6AA230F96442}"/>
          </ac:spMkLst>
        </pc:spChg>
      </pc:sldChg>
      <pc:sldChg chg="addSp delSp modSp mod ord setBg">
        <pc:chgData name="Jordan Lee" userId="d9ddb6b1d9c1c5a2" providerId="LiveId" clId="{E6206ECC-C5E0-42CB-A7C9-179C50870FE6}" dt="2022-05-06T09:42:40.096" v="762"/>
        <pc:sldMkLst>
          <pc:docMk/>
          <pc:sldMk cId="2316918114" sldId="273"/>
        </pc:sldMkLst>
        <pc:spChg chg="mo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2" creationId="{D208C188-9417-6E85-4AB8-8FEB1085A91E}"/>
          </ac:spMkLst>
        </pc:spChg>
        <pc:spChg chg="del mo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3" creationId="{DB501DCE-104B-1CDE-3AAB-7D92A7A82EE1}"/>
          </ac:spMkLst>
        </pc:spChg>
        <pc:spChg chg="ad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7:31.592" v="695" actId="26606"/>
          <ac:graphicFrameMkLst>
            <pc:docMk/>
            <pc:sldMk cId="2316918114" sldId="273"/>
            <ac:graphicFrameMk id="5" creationId="{90FC9F74-16C2-116D-DD1E-C2A9365DFD93}"/>
          </ac:graphicFrameMkLst>
        </pc:graphicFrameChg>
      </pc:sldChg>
      <pc:sldChg chg="addSp delSp modSp mod setBg">
        <pc:chgData name="Jordan Lee" userId="d9ddb6b1d9c1c5a2" providerId="LiveId" clId="{E6206ECC-C5E0-42CB-A7C9-179C50870FE6}" dt="2022-05-06T09:42:46.884" v="782" actId="20577"/>
        <pc:sldMkLst>
          <pc:docMk/>
          <pc:sldMk cId="552978820" sldId="274"/>
        </pc:sldMkLst>
        <pc:spChg chg="mod">
          <ac:chgData name="Jordan Lee" userId="d9ddb6b1d9c1c5a2" providerId="LiveId" clId="{E6206ECC-C5E0-42CB-A7C9-179C50870FE6}" dt="2022-05-06T09:42:46.884" v="782" actId="20577"/>
          <ac:spMkLst>
            <pc:docMk/>
            <pc:sldMk cId="552978820" sldId="274"/>
            <ac:spMk id="2" creationId="{A4CD31DC-AF82-F0BF-F96A-2B6C9F3E07AC}"/>
          </ac:spMkLst>
        </pc:spChg>
        <pc:spChg chg="mod">
          <ac:chgData name="Jordan Lee" userId="d9ddb6b1d9c1c5a2" providerId="LiveId" clId="{E6206ECC-C5E0-42CB-A7C9-179C50870FE6}" dt="2022-05-06T08:37:54.238" v="699" actId="5793"/>
          <ac:spMkLst>
            <pc:docMk/>
            <pc:sldMk cId="552978820" sldId="274"/>
            <ac:spMk id="3" creationId="{784FF52F-AA0C-D111-E828-1EBE8C24FEDE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8" creationId="{C2554CA6-288E-4202-BC52-2E5A8F0C0AED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0" creationId="{B10BB131-AC8E-4A8E-A5D1-36260F720C3B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2" creationId="{5B7778FC-632E-4DCA-A7CB-0D7731CCF970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4" creationId="{FA23A907-97FB-4A8F-880A-DD77401C4296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9" creationId="{C2554CA6-288E-4202-BC52-2E5A8F0C0AED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1" creationId="{B10BB131-AC8E-4A8E-A5D1-36260F720C3B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3" creationId="{5B7778FC-632E-4DCA-A7CB-0D7731CCF970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5" creationId="{FA23A907-97FB-4A8F-880A-DD77401C4296}"/>
          </ac:spMkLst>
        </pc:spChg>
      </pc:sldChg>
      <pc:sldChg chg="addSp delSp modSp new mod setBg delDesignElem">
        <pc:chgData name="Jordan Lee" userId="d9ddb6b1d9c1c5a2" providerId="LiveId" clId="{E6206ECC-C5E0-42CB-A7C9-179C50870FE6}" dt="2022-05-06T09:42:10.985" v="751" actId="478"/>
        <pc:sldMkLst>
          <pc:docMk/>
          <pc:sldMk cId="2332942962" sldId="275"/>
        </pc:sldMkLst>
        <pc:spChg chg="mod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" creationId="{F8FC1AF1-4B13-00C9-EAF5-C6D48721926A}"/>
          </ac:spMkLst>
        </pc:spChg>
        <pc:spChg chg="del">
          <ac:chgData name="Jordan Lee" userId="d9ddb6b1d9c1c5a2" providerId="LiveId" clId="{E6206ECC-C5E0-42CB-A7C9-179C50870FE6}" dt="2022-05-05T19:20:50.788" v="54"/>
          <ac:spMkLst>
            <pc:docMk/>
            <pc:sldMk cId="2332942962" sldId="275"/>
            <ac:spMk id="3" creationId="{D2550972-975B-7299-4570-A253DFBEBF68}"/>
          </ac:spMkLst>
        </pc:spChg>
        <pc:spChg chg="add del mod">
          <ac:chgData name="Jordan Lee" userId="d9ddb6b1d9c1c5a2" providerId="LiveId" clId="{E6206ECC-C5E0-42CB-A7C9-179C50870FE6}" dt="2022-05-06T09:42:10.985" v="751" actId="478"/>
          <ac:spMkLst>
            <pc:docMk/>
            <pc:sldMk cId="2332942962" sldId="275"/>
            <ac:spMk id="5" creationId="{01E699FF-8BD4-6568-0354-0D2E0C50BFF8}"/>
          </ac:spMkLst>
        </pc:spChg>
        <pc:spChg chg="add del mod">
          <ac:chgData name="Jordan Lee" userId="d9ddb6b1d9c1c5a2" providerId="LiveId" clId="{E6206ECC-C5E0-42CB-A7C9-179C50870FE6}" dt="2022-05-06T09:42:08.690" v="748" actId="478"/>
          <ac:spMkLst>
            <pc:docMk/>
            <pc:sldMk cId="2332942962" sldId="275"/>
            <ac:spMk id="8" creationId="{776AC58D-1E3E-4AA3-282A-B31A9CE94007}"/>
          </ac:spMkLst>
        </pc:spChg>
        <pc:spChg chg="add del ord">
          <ac:chgData name="Jordan Lee" userId="d9ddb6b1d9c1c5a2" providerId="LiveId" clId="{E6206ECC-C5E0-42CB-A7C9-179C50870FE6}" dt="2022-05-05T19:30:38.541" v="163" actId="26606"/>
          <ac:spMkLst>
            <pc:docMk/>
            <pc:sldMk cId="2332942962" sldId="275"/>
            <ac:spMk id="8" creationId="{8F571D9D-D88D-092F-7162-85F65314EBBA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2332942962" sldId="275"/>
            <ac:spMk id="11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0:38.541" v="163" actId="26606"/>
          <ac:spMkLst>
            <pc:docMk/>
            <pc:sldMk cId="2332942962" sldId="275"/>
            <ac:spMk id="13" creationId="{42A5316D-ED2F-4F89-B4B4-8D9240B1A348}"/>
          </ac:spMkLst>
        </pc:spChg>
        <pc:spChg chg="add del">
          <ac:chgData name="Jordan Lee" userId="d9ddb6b1d9c1c5a2" providerId="LiveId" clId="{E6206ECC-C5E0-42CB-A7C9-179C50870FE6}" dt="2022-05-06T08:38:10.888" v="701" actId="26606"/>
          <ac:spMkLst>
            <pc:docMk/>
            <pc:sldMk cId="2332942962" sldId="275"/>
            <ac:spMk id="18" creationId="{6753252F-4873-4F63-801D-CC719279A7D5}"/>
          </ac:spMkLst>
        </pc:spChg>
        <pc:spChg chg="add del">
          <ac:chgData name="Jordan Lee" userId="d9ddb6b1d9c1c5a2" providerId="LiveId" clId="{E6206ECC-C5E0-42CB-A7C9-179C50870FE6}" dt="2022-05-06T08:38:10.888" v="701" actId="26606"/>
          <ac:spMkLst>
            <pc:docMk/>
            <pc:sldMk cId="2332942962" sldId="275"/>
            <ac:spMk id="20" creationId="{047C8CCB-F95D-4249-92DD-651249D3535A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5" creationId="{605494DE-B078-4D87-BB01-C84320618DAD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7" creationId="{9A0576B0-CD8C-4661-95C8-A9F2CE7CDDB0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9" creationId="{3FF60E2B-3919-423C-B1FF-56CDE6681165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34" creationId="{A4AC5506-6312-4701-8D3C-40187889A947}"/>
          </ac:spMkLst>
        </pc:spChg>
        <pc:picChg chg="add del mod">
          <ac:chgData name="Jordan Lee" userId="d9ddb6b1d9c1c5a2" providerId="LiveId" clId="{E6206ECC-C5E0-42CB-A7C9-179C50870FE6}" dt="2022-05-06T09:42:10.985" v="751" actId="478"/>
          <ac:picMkLst>
            <pc:docMk/>
            <pc:sldMk cId="2332942962" sldId="275"/>
            <ac:picMk id="4" creationId="{8470EE14-409B-9FD6-F223-1B90DFF9F9D0}"/>
          </ac:picMkLst>
        </pc:picChg>
        <pc:picChg chg="add del mod">
          <ac:chgData name="Jordan Lee" userId="d9ddb6b1d9c1c5a2" providerId="LiveId" clId="{E6206ECC-C5E0-42CB-A7C9-179C50870FE6}" dt="2022-05-06T09:42:10.594" v="750"/>
          <ac:picMkLst>
            <pc:docMk/>
            <pc:sldMk cId="2332942962" sldId="275"/>
            <ac:picMk id="6" creationId="{53F138FE-F38E-E4DC-BB12-F95CFCBE6E42}"/>
          </ac:picMkLst>
        </pc:picChg>
        <pc:picChg chg="add del mod">
          <ac:chgData name="Jordan Lee" userId="d9ddb6b1d9c1c5a2" providerId="LiveId" clId="{E6206ECC-C5E0-42CB-A7C9-179C50870FE6}" dt="2022-05-06T09:42:08.135" v="747"/>
          <ac:picMkLst>
            <pc:docMk/>
            <pc:sldMk cId="2332942962" sldId="275"/>
            <ac:picMk id="9" creationId="{936E4A04-0186-2189-D494-153A93F05233}"/>
          </ac:picMkLst>
        </pc:picChg>
      </pc:sldChg>
      <pc:sldChg chg="addSp delSp modSp new add del mod setBg">
        <pc:chgData name="Jordan Lee" userId="d9ddb6b1d9c1c5a2" providerId="LiveId" clId="{E6206ECC-C5E0-42CB-A7C9-179C50870FE6}" dt="2022-05-06T09:42:23.287" v="756" actId="26606"/>
        <pc:sldMkLst>
          <pc:docMk/>
          <pc:sldMk cId="4177056618" sldId="276"/>
        </pc:sldMkLst>
        <pc:spChg chg="mod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2" creationId="{D97A298F-87B4-CEF2-27C3-0E6BFD4D83D8}"/>
          </ac:spMkLst>
        </pc:spChg>
        <pc:spChg chg="del">
          <ac:chgData name="Jordan Lee" userId="d9ddb6b1d9c1c5a2" providerId="LiveId" clId="{E6206ECC-C5E0-42CB-A7C9-179C50870FE6}" dt="2022-05-05T19:25:43.740" v="152"/>
          <ac:spMkLst>
            <pc:docMk/>
            <pc:sldMk cId="4177056618" sldId="276"/>
            <ac:spMk id="3" creationId="{C499AB17-CB86-7C37-BA17-A500274A6457}"/>
          </ac:spMkLst>
        </pc:spChg>
        <pc:spChg chg="add del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8" creationId="{489174DF-533A-2A26-AA9E-3453E8C8B050}"/>
          </ac:spMkLst>
        </pc:spChg>
        <pc:spChg chg="add del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11" creationId="{42A5316D-ED2F-4F89-B4B4-8D9240B1A348}"/>
          </ac:spMkLst>
        </pc:spChg>
        <pc:spChg chg="add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16" creationId="{A4AC5506-6312-4701-8D3C-40187889A947}"/>
          </ac:spMkLst>
        </pc:spChg>
        <pc:picChg chg="add mod">
          <ac:chgData name="Jordan Lee" userId="d9ddb6b1d9c1c5a2" providerId="LiveId" clId="{E6206ECC-C5E0-42CB-A7C9-179C50870FE6}" dt="2022-05-06T09:42:23.287" v="756" actId="26606"/>
          <ac:picMkLst>
            <pc:docMk/>
            <pc:sldMk cId="4177056618" sldId="276"/>
            <ac:picMk id="3" creationId="{8309C1B7-A752-265C-3E89-48AF9C6F2370}"/>
          </ac:picMkLst>
        </pc:picChg>
        <pc:picChg chg="add del mod">
          <ac:chgData name="Jordan Lee" userId="d9ddb6b1d9c1c5a2" providerId="LiveId" clId="{E6206ECC-C5E0-42CB-A7C9-179C50870FE6}" dt="2022-05-06T09:42:14.274" v="752" actId="478"/>
          <ac:picMkLst>
            <pc:docMk/>
            <pc:sldMk cId="4177056618" sldId="276"/>
            <ac:picMk id="4" creationId="{CC06869F-182C-3889-E496-096AC39D86F8}"/>
          </ac:picMkLst>
        </pc:picChg>
        <pc:picChg chg="add del mod">
          <ac:chgData name="Jordan Lee" userId="d9ddb6b1d9c1c5a2" providerId="LiveId" clId="{E6206ECC-C5E0-42CB-A7C9-179C50870FE6}" dt="2022-05-06T09:42:19.788" v="754" actId="478"/>
          <ac:picMkLst>
            <pc:docMk/>
            <pc:sldMk cId="4177056618" sldId="276"/>
            <ac:picMk id="6" creationId="{FF8D6292-E144-DF90-4041-6F5A0D3BD2EA}"/>
          </ac:picMkLst>
        </pc:picChg>
      </pc:sldChg>
      <pc:sldChg chg="addSp delSp modSp new mod setBg">
        <pc:chgData name="Jordan Lee" userId="d9ddb6b1d9c1c5a2" providerId="LiveId" clId="{E6206ECC-C5E0-42CB-A7C9-179C50870FE6}" dt="2022-05-06T09:54:17.947" v="854" actId="14100"/>
        <pc:sldMkLst>
          <pc:docMk/>
          <pc:sldMk cId="4291903563" sldId="277"/>
        </pc:sldMkLst>
        <pc:spChg chg="mo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2" creationId="{7C8C51D5-1C38-1C62-4CB6-1F5D9B8FCDD6}"/>
          </ac:spMkLst>
        </pc:spChg>
        <pc:spChg chg="del">
          <ac:chgData name="Jordan Lee" userId="d9ddb6b1d9c1c5a2" providerId="LiveId" clId="{E6206ECC-C5E0-42CB-A7C9-179C50870FE6}" dt="2022-05-05T19:33:52.137" v="193"/>
          <ac:spMkLst>
            <pc:docMk/>
            <pc:sldMk cId="4291903563" sldId="277"/>
            <ac:spMk id="3" creationId="{DA95A3E9-5029-CE49-8486-156A72F58450}"/>
          </ac:spMkLst>
        </pc:spChg>
        <pc:spChg chg="ad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71" creationId="{6753252F-4873-4F63-801D-CC719279A7D5}"/>
          </ac:spMkLst>
        </pc:spChg>
        <pc:spChg chg="ad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73" creationId="{047C8CCB-F95D-4249-92DD-651249D3535A}"/>
          </ac:spMkLst>
        </pc:spChg>
        <pc:picChg chg="add mod">
          <ac:chgData name="Jordan Lee" userId="d9ddb6b1d9c1c5a2" providerId="LiveId" clId="{E6206ECC-C5E0-42CB-A7C9-179C50870FE6}" dt="2022-05-06T09:54:17.947" v="854" actId="14100"/>
          <ac:picMkLst>
            <pc:docMk/>
            <pc:sldMk cId="4291903563" sldId="277"/>
            <ac:picMk id="5122" creationId="{91F0231B-B92D-4BA5-70A6-22FB3D97CDE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614D2-3DEF-452E-A43D-BB75846762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EC9BB4-03B6-44AC-97EC-E3FC4711E4F4}">
      <dgm:prSet/>
      <dgm:spPr/>
      <dgm:t>
        <a:bodyPr/>
        <a:lstStyle/>
        <a:p>
          <a:r>
            <a:rPr lang="en-GB" dirty="0"/>
            <a:t>MVP: Full Stack Web Application</a:t>
          </a:r>
          <a:endParaRPr lang="en-US" dirty="0"/>
        </a:p>
      </dgm:t>
    </dgm:pt>
    <dgm:pt modelId="{1A6C2B8F-3CE8-40E7-8D38-0B2B43D4A6BC}" type="parTrans" cxnId="{DA5B27E3-18F9-496B-858A-B28531DD2926}">
      <dgm:prSet/>
      <dgm:spPr/>
      <dgm:t>
        <a:bodyPr/>
        <a:lstStyle/>
        <a:p>
          <a:endParaRPr lang="en-US"/>
        </a:p>
      </dgm:t>
    </dgm:pt>
    <dgm:pt modelId="{FDD124A4-97A4-4B1F-8A79-12F0471FBE5D}" type="sibTrans" cxnId="{DA5B27E3-18F9-496B-858A-B28531DD2926}">
      <dgm:prSet/>
      <dgm:spPr/>
      <dgm:t>
        <a:bodyPr/>
        <a:lstStyle/>
        <a:p>
          <a:endParaRPr lang="en-US"/>
        </a:p>
      </dgm:t>
    </dgm:pt>
    <dgm:pt modelId="{49202285-2516-4BAC-9EA7-22D5E44293B6}">
      <dgm:prSet custT="1"/>
      <dgm:spPr/>
      <dgm:t>
        <a:bodyPr/>
        <a:lstStyle/>
        <a:p>
          <a:r>
            <a:rPr lang="en-GB" sz="2300" dirty="0"/>
            <a:t>Components</a:t>
          </a:r>
        </a:p>
        <a:p>
          <a:r>
            <a:rPr lang="en-GB" sz="2300" dirty="0"/>
            <a:t> </a:t>
          </a:r>
          <a:r>
            <a:rPr lang="en-GB" sz="2000" dirty="0"/>
            <a:t>Spring Application, HTML pages, </a:t>
          </a:r>
          <a:r>
            <a:rPr lang="en-GB" sz="2000" dirty="0" err="1"/>
            <a:t>Javascript</a:t>
          </a:r>
          <a:r>
            <a:rPr lang="en-GB" sz="2000" dirty="0"/>
            <a:t>, SQL databases</a:t>
          </a:r>
          <a:endParaRPr lang="en-US" sz="2300" dirty="0"/>
        </a:p>
      </dgm:t>
    </dgm:pt>
    <dgm:pt modelId="{AE5CB4A8-E9B1-47BD-925E-F22A09D4CA6D}" type="parTrans" cxnId="{082E7D83-EA73-4C35-8990-D18B340BDC0E}">
      <dgm:prSet/>
      <dgm:spPr/>
      <dgm:t>
        <a:bodyPr/>
        <a:lstStyle/>
        <a:p>
          <a:endParaRPr lang="en-US"/>
        </a:p>
      </dgm:t>
    </dgm:pt>
    <dgm:pt modelId="{32E4AC7C-72B3-41D8-AA8D-B889A6972D7B}" type="sibTrans" cxnId="{082E7D83-EA73-4C35-8990-D18B340BDC0E}">
      <dgm:prSet/>
      <dgm:spPr/>
      <dgm:t>
        <a:bodyPr/>
        <a:lstStyle/>
        <a:p>
          <a:endParaRPr lang="en-US"/>
        </a:p>
      </dgm:t>
    </dgm:pt>
    <dgm:pt modelId="{A91F571E-4208-4393-B9C3-C00ECD8EBD2C}">
      <dgm:prSet/>
      <dgm:spPr/>
      <dgm:t>
        <a:bodyPr/>
        <a:lstStyle/>
        <a:p>
          <a:r>
            <a:rPr lang="en-GB"/>
            <a:t>Scope </a:t>
          </a:r>
          <a:endParaRPr lang="en-US"/>
        </a:p>
      </dgm:t>
    </dgm:pt>
    <dgm:pt modelId="{F34A3A9D-FCB4-4B1D-AFF0-1BE28283502F}" type="parTrans" cxnId="{0BA2FEF7-00CE-4FE7-9984-8224E4ADBC43}">
      <dgm:prSet/>
      <dgm:spPr/>
      <dgm:t>
        <a:bodyPr/>
        <a:lstStyle/>
        <a:p>
          <a:endParaRPr lang="en-US"/>
        </a:p>
      </dgm:t>
    </dgm:pt>
    <dgm:pt modelId="{ED036078-801C-4580-AA43-20A67EA71227}" type="sibTrans" cxnId="{0BA2FEF7-00CE-4FE7-9984-8224E4ADBC43}">
      <dgm:prSet/>
      <dgm:spPr/>
      <dgm:t>
        <a:bodyPr/>
        <a:lstStyle/>
        <a:p>
          <a:endParaRPr lang="en-US"/>
        </a:p>
      </dgm:t>
    </dgm:pt>
    <dgm:pt modelId="{710F1767-0956-4795-81F5-5850827D4DE8}">
      <dgm:prSet/>
      <dgm:spPr/>
      <dgm:t>
        <a:bodyPr/>
        <a:lstStyle/>
        <a:p>
          <a:r>
            <a:rPr lang="en-GB" dirty="0"/>
            <a:t>- Feature-branch model, Jira project management board, Risk assessment, relational databases modelled using ERD</a:t>
          </a:r>
          <a:endParaRPr lang="en-US" dirty="0"/>
        </a:p>
      </dgm:t>
    </dgm:pt>
    <dgm:pt modelId="{15142D82-9872-48B0-9634-D569322EB9EE}" type="parTrans" cxnId="{745100E9-BB87-409C-89E3-9C046DA98237}">
      <dgm:prSet/>
      <dgm:spPr/>
      <dgm:t>
        <a:bodyPr/>
        <a:lstStyle/>
        <a:p>
          <a:endParaRPr lang="en-US"/>
        </a:p>
      </dgm:t>
    </dgm:pt>
    <dgm:pt modelId="{1B7FE440-E7E9-4CD6-9669-EB7AC1A48928}" type="sibTrans" cxnId="{745100E9-BB87-409C-89E3-9C046DA98237}">
      <dgm:prSet/>
      <dgm:spPr/>
      <dgm:t>
        <a:bodyPr/>
        <a:lstStyle/>
        <a:p>
          <a:endParaRPr lang="en-US"/>
        </a:p>
      </dgm:t>
    </dgm:pt>
    <dgm:pt modelId="{70DE6ADA-A2DA-452D-8172-B2782F28D8CC}" type="pres">
      <dgm:prSet presAssocID="{F7C614D2-3DEF-452E-A43D-BB75846762F1}" presName="linear" presStyleCnt="0">
        <dgm:presLayoutVars>
          <dgm:animLvl val="lvl"/>
          <dgm:resizeHandles val="exact"/>
        </dgm:presLayoutVars>
      </dgm:prSet>
      <dgm:spPr/>
    </dgm:pt>
    <dgm:pt modelId="{C4633913-C95E-42FF-BDE5-0DF8CFF205AF}" type="pres">
      <dgm:prSet presAssocID="{CDEC9BB4-03B6-44AC-97EC-E3FC4711E4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0C54F5-8040-422E-A78E-83FB4D8C1667}" type="pres">
      <dgm:prSet presAssocID="{FDD124A4-97A4-4B1F-8A79-12F0471FBE5D}" presName="spacer" presStyleCnt="0"/>
      <dgm:spPr/>
    </dgm:pt>
    <dgm:pt modelId="{DA0722BB-AA44-4E6A-8D3F-AA5D0D6C7C38}" type="pres">
      <dgm:prSet presAssocID="{49202285-2516-4BAC-9EA7-22D5E44293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E12DEA-4F93-4A9C-B3BB-53555A5A2E71}" type="pres">
      <dgm:prSet presAssocID="{32E4AC7C-72B3-41D8-AA8D-B889A6972D7B}" presName="spacer" presStyleCnt="0"/>
      <dgm:spPr/>
    </dgm:pt>
    <dgm:pt modelId="{C097266F-4425-44EB-BD7C-2DF68EF0CA0F}" type="pres">
      <dgm:prSet presAssocID="{A91F571E-4208-4393-B9C3-C00ECD8EBD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BB748D-ECE4-42E7-BC71-F76990D94E4F}" type="pres">
      <dgm:prSet presAssocID="{ED036078-801C-4580-AA43-20A67EA71227}" presName="spacer" presStyleCnt="0"/>
      <dgm:spPr/>
    </dgm:pt>
    <dgm:pt modelId="{61DDEBF3-3EA3-40DA-AFE3-338A79E1805C}" type="pres">
      <dgm:prSet presAssocID="{710F1767-0956-4795-81F5-5850827D4D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EBB33D-A8DD-4D8E-9F53-BE84E3F8CCA9}" type="presOf" srcId="{49202285-2516-4BAC-9EA7-22D5E44293B6}" destId="{DA0722BB-AA44-4E6A-8D3F-AA5D0D6C7C38}" srcOrd="0" destOrd="0" presId="urn:microsoft.com/office/officeart/2005/8/layout/vList2"/>
    <dgm:cxn modelId="{082E7D83-EA73-4C35-8990-D18B340BDC0E}" srcId="{F7C614D2-3DEF-452E-A43D-BB75846762F1}" destId="{49202285-2516-4BAC-9EA7-22D5E44293B6}" srcOrd="1" destOrd="0" parTransId="{AE5CB4A8-E9B1-47BD-925E-F22A09D4CA6D}" sibTransId="{32E4AC7C-72B3-41D8-AA8D-B889A6972D7B}"/>
    <dgm:cxn modelId="{1CBDD798-CEBE-4E2A-8248-7270FA5CA14E}" type="presOf" srcId="{CDEC9BB4-03B6-44AC-97EC-E3FC4711E4F4}" destId="{C4633913-C95E-42FF-BDE5-0DF8CFF205AF}" srcOrd="0" destOrd="0" presId="urn:microsoft.com/office/officeart/2005/8/layout/vList2"/>
    <dgm:cxn modelId="{527227BE-DB71-47DA-AF5C-B40E18F1B7B8}" type="presOf" srcId="{710F1767-0956-4795-81F5-5850827D4DE8}" destId="{61DDEBF3-3EA3-40DA-AFE3-338A79E1805C}" srcOrd="0" destOrd="0" presId="urn:microsoft.com/office/officeart/2005/8/layout/vList2"/>
    <dgm:cxn modelId="{204FADC1-2659-4F86-B21D-E51E49481DB8}" type="presOf" srcId="{A91F571E-4208-4393-B9C3-C00ECD8EBD2C}" destId="{C097266F-4425-44EB-BD7C-2DF68EF0CA0F}" srcOrd="0" destOrd="0" presId="urn:microsoft.com/office/officeart/2005/8/layout/vList2"/>
    <dgm:cxn modelId="{A82D0BC2-F9B0-49E5-80B4-9A6FFDE8A68B}" type="presOf" srcId="{F7C614D2-3DEF-452E-A43D-BB75846762F1}" destId="{70DE6ADA-A2DA-452D-8172-B2782F28D8CC}" srcOrd="0" destOrd="0" presId="urn:microsoft.com/office/officeart/2005/8/layout/vList2"/>
    <dgm:cxn modelId="{DA5B27E3-18F9-496B-858A-B28531DD2926}" srcId="{F7C614D2-3DEF-452E-A43D-BB75846762F1}" destId="{CDEC9BB4-03B6-44AC-97EC-E3FC4711E4F4}" srcOrd="0" destOrd="0" parTransId="{1A6C2B8F-3CE8-40E7-8D38-0B2B43D4A6BC}" sibTransId="{FDD124A4-97A4-4B1F-8A79-12F0471FBE5D}"/>
    <dgm:cxn modelId="{745100E9-BB87-409C-89E3-9C046DA98237}" srcId="{F7C614D2-3DEF-452E-A43D-BB75846762F1}" destId="{710F1767-0956-4795-81F5-5850827D4DE8}" srcOrd="3" destOrd="0" parTransId="{15142D82-9872-48B0-9634-D569322EB9EE}" sibTransId="{1B7FE440-E7E9-4CD6-9669-EB7AC1A48928}"/>
    <dgm:cxn modelId="{0BA2FEF7-00CE-4FE7-9984-8224E4ADBC43}" srcId="{F7C614D2-3DEF-452E-A43D-BB75846762F1}" destId="{A91F571E-4208-4393-B9C3-C00ECD8EBD2C}" srcOrd="2" destOrd="0" parTransId="{F34A3A9D-FCB4-4B1D-AFF0-1BE28283502F}" sibTransId="{ED036078-801C-4580-AA43-20A67EA71227}"/>
    <dgm:cxn modelId="{048AAC32-74FB-49D5-99A5-38F78CA88610}" type="presParOf" srcId="{70DE6ADA-A2DA-452D-8172-B2782F28D8CC}" destId="{C4633913-C95E-42FF-BDE5-0DF8CFF205AF}" srcOrd="0" destOrd="0" presId="urn:microsoft.com/office/officeart/2005/8/layout/vList2"/>
    <dgm:cxn modelId="{C300EC22-587B-45F7-8E94-1470C57FCD24}" type="presParOf" srcId="{70DE6ADA-A2DA-452D-8172-B2782F28D8CC}" destId="{3F0C54F5-8040-422E-A78E-83FB4D8C1667}" srcOrd="1" destOrd="0" presId="urn:microsoft.com/office/officeart/2005/8/layout/vList2"/>
    <dgm:cxn modelId="{5AACE955-7FEB-4DCE-B137-5CFBC8B3CB15}" type="presParOf" srcId="{70DE6ADA-A2DA-452D-8172-B2782F28D8CC}" destId="{DA0722BB-AA44-4E6A-8D3F-AA5D0D6C7C38}" srcOrd="2" destOrd="0" presId="urn:microsoft.com/office/officeart/2005/8/layout/vList2"/>
    <dgm:cxn modelId="{A83F8B65-204F-46C0-8953-C3187D9AF131}" type="presParOf" srcId="{70DE6ADA-A2DA-452D-8172-B2782F28D8CC}" destId="{EDE12DEA-4F93-4A9C-B3BB-53555A5A2E71}" srcOrd="3" destOrd="0" presId="urn:microsoft.com/office/officeart/2005/8/layout/vList2"/>
    <dgm:cxn modelId="{DF10DAED-5E26-484C-A282-64E239587610}" type="presParOf" srcId="{70DE6ADA-A2DA-452D-8172-B2782F28D8CC}" destId="{C097266F-4425-44EB-BD7C-2DF68EF0CA0F}" srcOrd="4" destOrd="0" presId="urn:microsoft.com/office/officeart/2005/8/layout/vList2"/>
    <dgm:cxn modelId="{F031BCB8-623A-494D-AD4E-D1DE9EED9923}" type="presParOf" srcId="{70DE6ADA-A2DA-452D-8172-B2782F28D8CC}" destId="{66BB748D-ECE4-42E7-BC71-F76990D94E4F}" srcOrd="5" destOrd="0" presId="urn:microsoft.com/office/officeart/2005/8/layout/vList2"/>
    <dgm:cxn modelId="{9F6F2899-12E6-4F44-A462-B2C125FEB15A}" type="presParOf" srcId="{70DE6ADA-A2DA-452D-8172-B2782F28D8CC}" destId="{61DDEBF3-3EA3-40DA-AFE3-338A79E180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628DA-D71E-4CD2-94BA-187FA6B21A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C85833-A161-40C9-A3CD-FA33E7F593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1 Sprint </a:t>
          </a:r>
          <a:endParaRPr lang="en-US"/>
        </a:p>
      </dgm:t>
    </dgm:pt>
    <dgm:pt modelId="{7163D298-5E75-4214-86E3-258D89182EB6}" type="parTrans" cxnId="{ACBF55BB-54B1-4B91-AB5D-789F1A1F4624}">
      <dgm:prSet/>
      <dgm:spPr/>
      <dgm:t>
        <a:bodyPr/>
        <a:lstStyle/>
        <a:p>
          <a:endParaRPr lang="en-US"/>
        </a:p>
      </dgm:t>
    </dgm:pt>
    <dgm:pt modelId="{AB323536-2529-43C9-A84C-5C7021991F19}" type="sibTrans" cxnId="{ACBF55BB-54B1-4B91-AB5D-789F1A1F4624}">
      <dgm:prSet/>
      <dgm:spPr/>
      <dgm:t>
        <a:bodyPr/>
        <a:lstStyle/>
        <a:p>
          <a:endParaRPr lang="en-US"/>
        </a:p>
      </dgm:t>
    </dgm:pt>
    <dgm:pt modelId="{F4535A37-738C-4AE6-B93D-39CFC1208B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Epics 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 Backend Drivers, Backend Teams, Webpage</a:t>
          </a:r>
          <a:endParaRPr lang="en-US" dirty="0"/>
        </a:p>
      </dgm:t>
    </dgm:pt>
    <dgm:pt modelId="{A338CF05-7CBF-4D6C-9512-CC221B7CC417}" type="parTrans" cxnId="{5BFB63D8-0385-43E9-9E46-C49FF2E0D1AF}">
      <dgm:prSet/>
      <dgm:spPr/>
      <dgm:t>
        <a:bodyPr/>
        <a:lstStyle/>
        <a:p>
          <a:endParaRPr lang="en-US"/>
        </a:p>
      </dgm:t>
    </dgm:pt>
    <dgm:pt modelId="{F141A6AE-315F-4517-8E46-5385D8CB4D9E}" type="sibTrans" cxnId="{5BFB63D8-0385-43E9-9E46-C49FF2E0D1AF}">
      <dgm:prSet/>
      <dgm:spPr/>
      <dgm:t>
        <a:bodyPr/>
        <a:lstStyle/>
        <a:p>
          <a:endParaRPr lang="en-US"/>
        </a:p>
      </dgm:t>
    </dgm:pt>
    <dgm:pt modelId="{59DEB70D-FF62-4DCE-88B1-9A2B0514B0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User Stories – 4-6 for each epic covering MVP</a:t>
          </a:r>
          <a:endParaRPr lang="en-US" dirty="0"/>
        </a:p>
      </dgm:t>
    </dgm:pt>
    <dgm:pt modelId="{49CBA8EC-D9F9-4768-97C7-75D1837F90FA}" type="parTrans" cxnId="{023D14E5-69D8-4020-BF91-12F9F0B8A6C8}">
      <dgm:prSet/>
      <dgm:spPr/>
      <dgm:t>
        <a:bodyPr/>
        <a:lstStyle/>
        <a:p>
          <a:endParaRPr lang="en-US"/>
        </a:p>
      </dgm:t>
    </dgm:pt>
    <dgm:pt modelId="{42FBAB7C-FC57-4B07-833D-2496F3C0DF25}" type="sibTrans" cxnId="{023D14E5-69D8-4020-BF91-12F9F0B8A6C8}">
      <dgm:prSet/>
      <dgm:spPr/>
      <dgm:t>
        <a:bodyPr/>
        <a:lstStyle/>
        <a:p>
          <a:endParaRPr lang="en-US"/>
        </a:p>
      </dgm:t>
    </dgm:pt>
    <dgm:pt modelId="{E63281B3-02E5-49FD-9F46-E9412FEDE682}" type="pres">
      <dgm:prSet presAssocID="{FE0628DA-D71E-4CD2-94BA-187FA6B21A04}" presName="root" presStyleCnt="0">
        <dgm:presLayoutVars>
          <dgm:dir/>
          <dgm:resizeHandles val="exact"/>
        </dgm:presLayoutVars>
      </dgm:prSet>
      <dgm:spPr/>
    </dgm:pt>
    <dgm:pt modelId="{B8AA71C4-E35F-43AE-AE95-FE21D76A9758}" type="pres">
      <dgm:prSet presAssocID="{69C85833-A161-40C9-A3CD-FA33E7F5936B}" presName="compNode" presStyleCnt="0"/>
      <dgm:spPr/>
    </dgm:pt>
    <dgm:pt modelId="{DFEE7CB2-8D1D-41DB-8FC2-DBCD44F77840}" type="pres">
      <dgm:prSet presAssocID="{69C85833-A161-40C9-A3CD-FA33E7F5936B}" presName="iconBgRect" presStyleLbl="bgShp" presStyleIdx="0" presStyleCnt="3" custLinFactNeighborX="41" custLinFactNeighborY="969"/>
      <dgm:spPr/>
    </dgm:pt>
    <dgm:pt modelId="{A5F8513D-C93F-465B-9DAF-793FFC37AEE0}" type="pres">
      <dgm:prSet presAssocID="{69C85833-A161-40C9-A3CD-FA33E7F593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095EB85-43AE-4B5D-B584-4A7279701622}" type="pres">
      <dgm:prSet presAssocID="{69C85833-A161-40C9-A3CD-FA33E7F5936B}" presName="spaceRect" presStyleCnt="0"/>
      <dgm:spPr/>
    </dgm:pt>
    <dgm:pt modelId="{87BC6CF2-F439-4521-9FF2-A487688579E6}" type="pres">
      <dgm:prSet presAssocID="{69C85833-A161-40C9-A3CD-FA33E7F5936B}" presName="textRect" presStyleLbl="revTx" presStyleIdx="0" presStyleCnt="3">
        <dgm:presLayoutVars>
          <dgm:chMax val="1"/>
          <dgm:chPref val="1"/>
        </dgm:presLayoutVars>
      </dgm:prSet>
      <dgm:spPr/>
    </dgm:pt>
    <dgm:pt modelId="{0EBACFCD-4F52-461F-AAAE-0F265B3E6AF7}" type="pres">
      <dgm:prSet presAssocID="{AB323536-2529-43C9-A84C-5C7021991F19}" presName="sibTrans" presStyleCnt="0"/>
      <dgm:spPr/>
    </dgm:pt>
    <dgm:pt modelId="{80A4DD42-B20F-4AC6-AD7B-1ACB90B7AEDC}" type="pres">
      <dgm:prSet presAssocID="{F4535A37-738C-4AE6-B93D-39CFC1208BE3}" presName="compNode" presStyleCnt="0"/>
      <dgm:spPr/>
    </dgm:pt>
    <dgm:pt modelId="{AC0236FB-43B3-4D97-AF29-1B2ADB5E8B69}" type="pres">
      <dgm:prSet presAssocID="{F4535A37-738C-4AE6-B93D-39CFC1208BE3}" presName="iconBgRect" presStyleLbl="bgShp" presStyleIdx="1" presStyleCnt="3"/>
      <dgm:spPr/>
    </dgm:pt>
    <dgm:pt modelId="{8C544326-F5BD-440F-9D2D-D0F8D207D3E0}" type="pres">
      <dgm:prSet presAssocID="{F4535A37-738C-4AE6-B93D-39CFC1208B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295BED-51B7-487A-98EE-06BE8A811970}" type="pres">
      <dgm:prSet presAssocID="{F4535A37-738C-4AE6-B93D-39CFC1208BE3}" presName="spaceRect" presStyleCnt="0"/>
      <dgm:spPr/>
    </dgm:pt>
    <dgm:pt modelId="{A0DD8820-7A30-407D-AC78-583C9EE2A449}" type="pres">
      <dgm:prSet presAssocID="{F4535A37-738C-4AE6-B93D-39CFC1208BE3}" presName="textRect" presStyleLbl="revTx" presStyleIdx="1" presStyleCnt="3" custLinFactNeighborX="-347" custLinFactNeighborY="-21819">
        <dgm:presLayoutVars>
          <dgm:chMax val="1"/>
          <dgm:chPref val="1"/>
        </dgm:presLayoutVars>
      </dgm:prSet>
      <dgm:spPr/>
    </dgm:pt>
    <dgm:pt modelId="{600F5D27-8759-461A-87E0-79846C38CA3B}" type="pres">
      <dgm:prSet presAssocID="{F141A6AE-315F-4517-8E46-5385D8CB4D9E}" presName="sibTrans" presStyleCnt="0"/>
      <dgm:spPr/>
    </dgm:pt>
    <dgm:pt modelId="{E72351B0-4B85-4948-9B76-7C40326B3AC7}" type="pres">
      <dgm:prSet presAssocID="{59DEB70D-FF62-4DCE-88B1-9A2B0514B043}" presName="compNode" presStyleCnt="0"/>
      <dgm:spPr/>
    </dgm:pt>
    <dgm:pt modelId="{BBA95FFC-C701-43FF-AD28-557A4B68D80A}" type="pres">
      <dgm:prSet presAssocID="{59DEB70D-FF62-4DCE-88B1-9A2B0514B043}" presName="iconBgRect" presStyleLbl="bgShp" presStyleIdx="2" presStyleCnt="3"/>
      <dgm:spPr/>
    </dgm:pt>
    <dgm:pt modelId="{AAEEA472-9FC9-4395-BB9E-FEF205B91D26}" type="pres">
      <dgm:prSet presAssocID="{59DEB70D-FF62-4DCE-88B1-9A2B0514B0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4DE007D-DEB3-4A57-A7C4-74891D2C0A05}" type="pres">
      <dgm:prSet presAssocID="{59DEB70D-FF62-4DCE-88B1-9A2B0514B043}" presName="spaceRect" presStyleCnt="0"/>
      <dgm:spPr/>
    </dgm:pt>
    <dgm:pt modelId="{86F3813A-6B1E-404E-9093-AA819F18D794}" type="pres">
      <dgm:prSet presAssocID="{59DEB70D-FF62-4DCE-88B1-9A2B0514B043}" presName="textRect" presStyleLbl="revTx" presStyleIdx="2" presStyleCnt="3" custLinFactNeighborX="243" custLinFactNeighborY="-15376">
        <dgm:presLayoutVars>
          <dgm:chMax val="1"/>
          <dgm:chPref val="1"/>
        </dgm:presLayoutVars>
      </dgm:prSet>
      <dgm:spPr/>
    </dgm:pt>
  </dgm:ptLst>
  <dgm:cxnLst>
    <dgm:cxn modelId="{1F73973C-C8C7-4E71-9AEC-FAE9FB953FB0}" type="presOf" srcId="{69C85833-A161-40C9-A3CD-FA33E7F5936B}" destId="{87BC6CF2-F439-4521-9FF2-A487688579E6}" srcOrd="0" destOrd="0" presId="urn:microsoft.com/office/officeart/2018/5/layout/IconCircleLabelList"/>
    <dgm:cxn modelId="{EB5546A8-EEA5-47B5-A395-54AF2928A122}" type="presOf" srcId="{F4535A37-738C-4AE6-B93D-39CFC1208BE3}" destId="{A0DD8820-7A30-407D-AC78-583C9EE2A449}" srcOrd="0" destOrd="0" presId="urn:microsoft.com/office/officeart/2018/5/layout/IconCircleLabelList"/>
    <dgm:cxn modelId="{ACBF55BB-54B1-4B91-AB5D-789F1A1F4624}" srcId="{FE0628DA-D71E-4CD2-94BA-187FA6B21A04}" destId="{69C85833-A161-40C9-A3CD-FA33E7F5936B}" srcOrd="0" destOrd="0" parTransId="{7163D298-5E75-4214-86E3-258D89182EB6}" sibTransId="{AB323536-2529-43C9-A84C-5C7021991F19}"/>
    <dgm:cxn modelId="{5BFB63D8-0385-43E9-9E46-C49FF2E0D1AF}" srcId="{FE0628DA-D71E-4CD2-94BA-187FA6B21A04}" destId="{F4535A37-738C-4AE6-B93D-39CFC1208BE3}" srcOrd="1" destOrd="0" parTransId="{A338CF05-7CBF-4D6C-9512-CC221B7CC417}" sibTransId="{F141A6AE-315F-4517-8E46-5385D8CB4D9E}"/>
    <dgm:cxn modelId="{023D14E5-69D8-4020-BF91-12F9F0B8A6C8}" srcId="{FE0628DA-D71E-4CD2-94BA-187FA6B21A04}" destId="{59DEB70D-FF62-4DCE-88B1-9A2B0514B043}" srcOrd="2" destOrd="0" parTransId="{49CBA8EC-D9F9-4768-97C7-75D1837F90FA}" sibTransId="{42FBAB7C-FC57-4B07-833D-2496F3C0DF25}"/>
    <dgm:cxn modelId="{D31A4CE7-E836-46CD-A7E5-770225E15972}" type="presOf" srcId="{FE0628DA-D71E-4CD2-94BA-187FA6B21A04}" destId="{E63281B3-02E5-49FD-9F46-E9412FEDE682}" srcOrd="0" destOrd="0" presId="urn:microsoft.com/office/officeart/2018/5/layout/IconCircleLabelList"/>
    <dgm:cxn modelId="{D7EA82F5-8D6B-4B0A-9918-1CBDC47F6A68}" type="presOf" srcId="{59DEB70D-FF62-4DCE-88B1-9A2B0514B043}" destId="{86F3813A-6B1E-404E-9093-AA819F18D794}" srcOrd="0" destOrd="0" presId="urn:microsoft.com/office/officeart/2018/5/layout/IconCircleLabelList"/>
    <dgm:cxn modelId="{197984AC-61C3-45EA-9B4E-017EEA48E9F3}" type="presParOf" srcId="{E63281B3-02E5-49FD-9F46-E9412FEDE682}" destId="{B8AA71C4-E35F-43AE-AE95-FE21D76A9758}" srcOrd="0" destOrd="0" presId="urn:microsoft.com/office/officeart/2018/5/layout/IconCircleLabelList"/>
    <dgm:cxn modelId="{BFFBA37E-C569-4A41-BDA4-BD1080F71A7B}" type="presParOf" srcId="{B8AA71C4-E35F-43AE-AE95-FE21D76A9758}" destId="{DFEE7CB2-8D1D-41DB-8FC2-DBCD44F77840}" srcOrd="0" destOrd="0" presId="urn:microsoft.com/office/officeart/2018/5/layout/IconCircleLabelList"/>
    <dgm:cxn modelId="{B88E23CD-88F8-4F73-8EA8-7E0B380CCD5F}" type="presParOf" srcId="{B8AA71C4-E35F-43AE-AE95-FE21D76A9758}" destId="{A5F8513D-C93F-465B-9DAF-793FFC37AEE0}" srcOrd="1" destOrd="0" presId="urn:microsoft.com/office/officeart/2018/5/layout/IconCircleLabelList"/>
    <dgm:cxn modelId="{84F3491D-2CDE-4DEE-B927-FB2BF8E44AE8}" type="presParOf" srcId="{B8AA71C4-E35F-43AE-AE95-FE21D76A9758}" destId="{D095EB85-43AE-4B5D-B584-4A7279701622}" srcOrd="2" destOrd="0" presId="urn:microsoft.com/office/officeart/2018/5/layout/IconCircleLabelList"/>
    <dgm:cxn modelId="{E82C9042-3909-4BBB-8373-32D41B0DDC2D}" type="presParOf" srcId="{B8AA71C4-E35F-43AE-AE95-FE21D76A9758}" destId="{87BC6CF2-F439-4521-9FF2-A487688579E6}" srcOrd="3" destOrd="0" presId="urn:microsoft.com/office/officeart/2018/5/layout/IconCircleLabelList"/>
    <dgm:cxn modelId="{055FE2C7-E40B-48D4-9723-E8DEEF9206B8}" type="presParOf" srcId="{E63281B3-02E5-49FD-9F46-E9412FEDE682}" destId="{0EBACFCD-4F52-461F-AAAE-0F265B3E6AF7}" srcOrd="1" destOrd="0" presId="urn:microsoft.com/office/officeart/2018/5/layout/IconCircleLabelList"/>
    <dgm:cxn modelId="{F60C2EB9-D1C4-41A9-8AF7-20CBAC7AEF9E}" type="presParOf" srcId="{E63281B3-02E5-49FD-9F46-E9412FEDE682}" destId="{80A4DD42-B20F-4AC6-AD7B-1ACB90B7AEDC}" srcOrd="2" destOrd="0" presId="urn:microsoft.com/office/officeart/2018/5/layout/IconCircleLabelList"/>
    <dgm:cxn modelId="{07EC3F68-6F22-4D42-9F26-F9E85426EA0D}" type="presParOf" srcId="{80A4DD42-B20F-4AC6-AD7B-1ACB90B7AEDC}" destId="{AC0236FB-43B3-4D97-AF29-1B2ADB5E8B69}" srcOrd="0" destOrd="0" presId="urn:microsoft.com/office/officeart/2018/5/layout/IconCircleLabelList"/>
    <dgm:cxn modelId="{C7B51DA5-E945-4572-AB32-4F5C58EA594E}" type="presParOf" srcId="{80A4DD42-B20F-4AC6-AD7B-1ACB90B7AEDC}" destId="{8C544326-F5BD-440F-9D2D-D0F8D207D3E0}" srcOrd="1" destOrd="0" presId="urn:microsoft.com/office/officeart/2018/5/layout/IconCircleLabelList"/>
    <dgm:cxn modelId="{FC0D3806-F192-43A1-92C6-617E0C215333}" type="presParOf" srcId="{80A4DD42-B20F-4AC6-AD7B-1ACB90B7AEDC}" destId="{A5295BED-51B7-487A-98EE-06BE8A811970}" srcOrd="2" destOrd="0" presId="urn:microsoft.com/office/officeart/2018/5/layout/IconCircleLabelList"/>
    <dgm:cxn modelId="{31AEE0CA-C5D6-4548-8569-3209750C51AB}" type="presParOf" srcId="{80A4DD42-B20F-4AC6-AD7B-1ACB90B7AEDC}" destId="{A0DD8820-7A30-407D-AC78-583C9EE2A449}" srcOrd="3" destOrd="0" presId="urn:microsoft.com/office/officeart/2018/5/layout/IconCircleLabelList"/>
    <dgm:cxn modelId="{92019952-6794-4CDC-BE13-9FCC7190D30C}" type="presParOf" srcId="{E63281B3-02E5-49FD-9F46-E9412FEDE682}" destId="{600F5D27-8759-461A-87E0-79846C38CA3B}" srcOrd="3" destOrd="0" presId="urn:microsoft.com/office/officeart/2018/5/layout/IconCircleLabelList"/>
    <dgm:cxn modelId="{FC9DBC15-DDF7-47B2-A52B-CF2686319E97}" type="presParOf" srcId="{E63281B3-02E5-49FD-9F46-E9412FEDE682}" destId="{E72351B0-4B85-4948-9B76-7C40326B3AC7}" srcOrd="4" destOrd="0" presId="urn:microsoft.com/office/officeart/2018/5/layout/IconCircleLabelList"/>
    <dgm:cxn modelId="{A1E57085-4E0D-4443-91D0-88DFCD97993E}" type="presParOf" srcId="{E72351B0-4B85-4948-9B76-7C40326B3AC7}" destId="{BBA95FFC-C701-43FF-AD28-557A4B68D80A}" srcOrd="0" destOrd="0" presId="urn:microsoft.com/office/officeart/2018/5/layout/IconCircleLabelList"/>
    <dgm:cxn modelId="{62FBBAAD-D063-4B75-9339-4B2E389C11DF}" type="presParOf" srcId="{E72351B0-4B85-4948-9B76-7C40326B3AC7}" destId="{AAEEA472-9FC9-4395-BB9E-FEF205B91D26}" srcOrd="1" destOrd="0" presId="urn:microsoft.com/office/officeart/2018/5/layout/IconCircleLabelList"/>
    <dgm:cxn modelId="{2E8AE33F-5BC0-495E-97A5-C46F040B233D}" type="presParOf" srcId="{E72351B0-4B85-4948-9B76-7C40326B3AC7}" destId="{D4DE007D-DEB3-4A57-A7C4-74891D2C0A05}" srcOrd="2" destOrd="0" presId="urn:microsoft.com/office/officeart/2018/5/layout/IconCircleLabelList"/>
    <dgm:cxn modelId="{402444E8-210B-4959-9D74-05A080CBFE08}" type="presParOf" srcId="{E72351B0-4B85-4948-9B76-7C40326B3AC7}" destId="{86F3813A-6B1E-404E-9093-AA819F18D7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ADA14-FFEE-49A3-852A-283D7EE969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CEBD01-6EBF-4C70-B1F7-3BA220E0D1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What is a user story?</a:t>
          </a:r>
          <a:endParaRPr lang="en-US"/>
        </a:p>
      </dgm:t>
    </dgm:pt>
    <dgm:pt modelId="{B0EDD857-03C7-4E5E-A937-EA544A6CB09D}" type="parTrans" cxnId="{49C3AE7D-5FF5-4875-9EAE-DE945648CB6B}">
      <dgm:prSet/>
      <dgm:spPr/>
      <dgm:t>
        <a:bodyPr/>
        <a:lstStyle/>
        <a:p>
          <a:endParaRPr lang="en-US"/>
        </a:p>
      </dgm:t>
    </dgm:pt>
    <dgm:pt modelId="{8F261A2C-C623-42F7-B80A-C2F96E17594F}" type="sibTrans" cxnId="{49C3AE7D-5FF5-4875-9EAE-DE945648CB6B}">
      <dgm:prSet/>
      <dgm:spPr/>
      <dgm:t>
        <a:bodyPr/>
        <a:lstStyle/>
        <a:p>
          <a:endParaRPr lang="en-US"/>
        </a:p>
      </dgm:t>
    </dgm:pt>
    <dgm:pt modelId="{3457DC74-4E2C-4714-86E5-4C41B6431B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Adding them to epic </a:t>
          </a:r>
          <a:endParaRPr lang="en-US" dirty="0"/>
        </a:p>
      </dgm:t>
    </dgm:pt>
    <dgm:pt modelId="{96EF4AE3-D14F-4122-935A-CDC5F8659EA5}" type="parTrans" cxnId="{CA8DBEB0-3852-4EC2-A8BB-233560F899E0}">
      <dgm:prSet/>
      <dgm:spPr/>
      <dgm:t>
        <a:bodyPr/>
        <a:lstStyle/>
        <a:p>
          <a:endParaRPr lang="en-US"/>
        </a:p>
      </dgm:t>
    </dgm:pt>
    <dgm:pt modelId="{B8F955ED-7059-4D18-AABF-1D283675E80F}" type="sibTrans" cxnId="{CA8DBEB0-3852-4EC2-A8BB-233560F899E0}">
      <dgm:prSet/>
      <dgm:spPr/>
      <dgm:t>
        <a:bodyPr/>
        <a:lstStyle/>
        <a:p>
          <a:endParaRPr lang="en-US"/>
        </a:p>
      </dgm:t>
    </dgm:pt>
    <dgm:pt modelId="{1E847BC6-CD8A-477F-B04D-B7B6B3D93F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Some examples…</a:t>
          </a:r>
          <a:endParaRPr lang="en-US" dirty="0"/>
        </a:p>
      </dgm:t>
    </dgm:pt>
    <dgm:pt modelId="{A06F956B-DE0C-4E08-955A-CE18D2E39E0B}" type="parTrans" cxnId="{0483ECFF-1FEA-40F3-A7DF-D0C164969193}">
      <dgm:prSet/>
      <dgm:spPr/>
      <dgm:t>
        <a:bodyPr/>
        <a:lstStyle/>
        <a:p>
          <a:endParaRPr lang="en-US"/>
        </a:p>
      </dgm:t>
    </dgm:pt>
    <dgm:pt modelId="{2C7994A1-A836-4848-B14C-51BCA6B648B6}" type="sibTrans" cxnId="{0483ECFF-1FEA-40F3-A7DF-D0C164969193}">
      <dgm:prSet/>
      <dgm:spPr/>
      <dgm:t>
        <a:bodyPr/>
        <a:lstStyle/>
        <a:p>
          <a:endParaRPr lang="en-US"/>
        </a:p>
      </dgm:t>
    </dgm:pt>
    <dgm:pt modelId="{79AE7FD5-9B4A-4483-A524-1680E33070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What is a task?</a:t>
          </a:r>
          <a:endParaRPr lang="en-US" dirty="0"/>
        </a:p>
      </dgm:t>
    </dgm:pt>
    <dgm:pt modelId="{275ABF93-8ECD-4517-8F21-9786BF5526F9}" type="parTrans" cxnId="{D477D9AF-7AC9-4209-9CA8-A26D6106F6AD}">
      <dgm:prSet/>
      <dgm:spPr/>
      <dgm:t>
        <a:bodyPr/>
        <a:lstStyle/>
        <a:p>
          <a:endParaRPr lang="en-GB"/>
        </a:p>
      </dgm:t>
    </dgm:pt>
    <dgm:pt modelId="{6B1A2FAD-DAA0-4C65-8AD6-586B83BEA651}" type="sibTrans" cxnId="{D477D9AF-7AC9-4209-9CA8-A26D6106F6AD}">
      <dgm:prSet/>
      <dgm:spPr/>
      <dgm:t>
        <a:bodyPr/>
        <a:lstStyle/>
        <a:p>
          <a:endParaRPr lang="en-GB"/>
        </a:p>
      </dgm:t>
    </dgm:pt>
    <dgm:pt modelId="{360B12A0-D65A-49C4-A4E1-B429A5E6988A}" type="pres">
      <dgm:prSet presAssocID="{206ADA14-FFEE-49A3-852A-283D7EE96953}" presName="root" presStyleCnt="0">
        <dgm:presLayoutVars>
          <dgm:dir/>
          <dgm:resizeHandles val="exact"/>
        </dgm:presLayoutVars>
      </dgm:prSet>
      <dgm:spPr/>
    </dgm:pt>
    <dgm:pt modelId="{F45899C0-8175-4B0A-A4B1-D72013F93226}" type="pres">
      <dgm:prSet presAssocID="{16CEBD01-6EBF-4C70-B1F7-3BA220E0D1DA}" presName="compNode" presStyleCnt="0"/>
      <dgm:spPr/>
    </dgm:pt>
    <dgm:pt modelId="{95334E64-0DDD-4EDD-A2D0-6BAE159AE401}" type="pres">
      <dgm:prSet presAssocID="{16CEBD01-6EBF-4C70-B1F7-3BA220E0D1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73C913C-B9AB-4902-AB2C-4BB524EE4BDA}" type="pres">
      <dgm:prSet presAssocID="{16CEBD01-6EBF-4C70-B1F7-3BA220E0D1DA}" presName="spaceRect" presStyleCnt="0"/>
      <dgm:spPr/>
    </dgm:pt>
    <dgm:pt modelId="{8E728CFD-B524-4E3B-826A-AE55F23F8E4D}" type="pres">
      <dgm:prSet presAssocID="{16CEBD01-6EBF-4C70-B1F7-3BA220E0D1DA}" presName="textRect" presStyleLbl="revTx" presStyleIdx="0" presStyleCnt="4">
        <dgm:presLayoutVars>
          <dgm:chMax val="1"/>
          <dgm:chPref val="1"/>
        </dgm:presLayoutVars>
      </dgm:prSet>
      <dgm:spPr/>
    </dgm:pt>
    <dgm:pt modelId="{F8FC5368-27AD-4EBE-9E90-1607BE9BDD63}" type="pres">
      <dgm:prSet presAssocID="{8F261A2C-C623-42F7-B80A-C2F96E17594F}" presName="sibTrans" presStyleCnt="0"/>
      <dgm:spPr/>
    </dgm:pt>
    <dgm:pt modelId="{2F1659C7-6088-4BCD-987F-81D0F705EB3E}" type="pres">
      <dgm:prSet presAssocID="{3457DC74-4E2C-4714-86E5-4C41B6431B7B}" presName="compNode" presStyleCnt="0"/>
      <dgm:spPr/>
    </dgm:pt>
    <dgm:pt modelId="{AF0F6C4A-DF90-4021-A529-1BD52BF57009}" type="pres">
      <dgm:prSet presAssocID="{3457DC74-4E2C-4714-86E5-4C41B6431B7B}" presName="iconRect" presStyleLbl="node1" presStyleIdx="1" presStyleCnt="4" custLinFactX="100000" custLinFactNeighborX="139411" custLinFactNeighborY="-712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 On Hand Gesture with solid fill"/>
        </a:ext>
      </dgm:extLst>
    </dgm:pt>
    <dgm:pt modelId="{D9625037-8D90-49AD-8C32-D9AF9EA8D401}" type="pres">
      <dgm:prSet presAssocID="{3457DC74-4E2C-4714-86E5-4C41B6431B7B}" presName="spaceRect" presStyleCnt="0"/>
      <dgm:spPr/>
    </dgm:pt>
    <dgm:pt modelId="{80B9B07E-8757-48D4-8C07-F8B279395220}" type="pres">
      <dgm:prSet presAssocID="{3457DC74-4E2C-4714-86E5-4C41B6431B7B}" presName="textRect" presStyleLbl="revTx" presStyleIdx="1" presStyleCnt="4" custLinFactNeighborX="368" custLinFactNeighborY="1059">
        <dgm:presLayoutVars>
          <dgm:chMax val="1"/>
          <dgm:chPref val="1"/>
        </dgm:presLayoutVars>
      </dgm:prSet>
      <dgm:spPr/>
    </dgm:pt>
    <dgm:pt modelId="{E0DFF96F-B436-4960-A73E-DFCB0AF7C723}" type="pres">
      <dgm:prSet presAssocID="{B8F955ED-7059-4D18-AABF-1D283675E80F}" presName="sibTrans" presStyleCnt="0"/>
      <dgm:spPr/>
    </dgm:pt>
    <dgm:pt modelId="{A433E86E-76AE-4C67-BAB3-22BCE7491EA2}" type="pres">
      <dgm:prSet presAssocID="{1E847BC6-CD8A-477F-B04D-B7B6B3D93FC3}" presName="compNode" presStyleCnt="0"/>
      <dgm:spPr/>
    </dgm:pt>
    <dgm:pt modelId="{E249EE58-EFAE-4497-84B7-D99176535220}" type="pres">
      <dgm:prSet presAssocID="{1E847BC6-CD8A-477F-B04D-B7B6B3D93FC3}" presName="iconRect" presStyleLbl="node1" presStyleIdx="2" presStyleCnt="4" custLinFactX="100000" custLinFactNeighborX="149216" custLinFactNeighborY="-71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36B83724-4787-4846-958F-99004FB83E9B}" type="pres">
      <dgm:prSet presAssocID="{1E847BC6-CD8A-477F-B04D-B7B6B3D93FC3}" presName="spaceRect" presStyleCnt="0"/>
      <dgm:spPr/>
    </dgm:pt>
    <dgm:pt modelId="{B86A99B4-5354-4ED2-8DBF-48E930CFED81}" type="pres">
      <dgm:prSet presAssocID="{1E847BC6-CD8A-477F-B04D-B7B6B3D93FC3}" presName="textRect" presStyleLbl="revTx" presStyleIdx="2" presStyleCnt="4" custLinFactX="17294" custLinFactNeighborX="100000" custLinFactNeighborY="3175">
        <dgm:presLayoutVars>
          <dgm:chMax val="1"/>
          <dgm:chPref val="1"/>
        </dgm:presLayoutVars>
      </dgm:prSet>
      <dgm:spPr/>
    </dgm:pt>
    <dgm:pt modelId="{9AF37547-8A31-4163-85A1-5019AE540889}" type="pres">
      <dgm:prSet presAssocID="{2C7994A1-A836-4848-B14C-51BCA6B648B6}" presName="sibTrans" presStyleCnt="0"/>
      <dgm:spPr/>
    </dgm:pt>
    <dgm:pt modelId="{6F871825-9134-46CA-8724-35368AF219B4}" type="pres">
      <dgm:prSet presAssocID="{79AE7FD5-9B4A-4483-A524-1680E33070CC}" presName="compNode" presStyleCnt="0"/>
      <dgm:spPr/>
    </dgm:pt>
    <dgm:pt modelId="{37299F55-083D-4F32-95A4-6715DA6BAB2A}" type="pres">
      <dgm:prSet presAssocID="{79AE7FD5-9B4A-4483-A524-1680E33070CC}" presName="iconRect" presStyleLbl="node1" presStyleIdx="3" presStyleCnt="4" custLinFactX="-226215" custLinFactNeighborX="-300000" custLinFactNeighborY="-71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616653-1A3A-4231-B5B6-7408A095DF0F}" type="pres">
      <dgm:prSet presAssocID="{79AE7FD5-9B4A-4483-A524-1680E33070CC}" presName="spaceRect" presStyleCnt="0"/>
      <dgm:spPr/>
    </dgm:pt>
    <dgm:pt modelId="{C6340CF7-26E8-42DE-A6B0-355C06CB7F00}" type="pres">
      <dgm:prSet presAssocID="{79AE7FD5-9B4A-4483-A524-1680E33070CC}" presName="textRect" presStyleLbl="revTx" presStyleIdx="3" presStyleCnt="4" custLinFactX="-22075" custLinFactNeighborX="-100000" custLinFactNeighborY="3175">
        <dgm:presLayoutVars>
          <dgm:chMax val="1"/>
          <dgm:chPref val="1"/>
        </dgm:presLayoutVars>
      </dgm:prSet>
      <dgm:spPr/>
    </dgm:pt>
  </dgm:ptLst>
  <dgm:cxnLst>
    <dgm:cxn modelId="{8A698E3C-FA12-46AF-A185-3E6C649EF199}" type="presOf" srcId="{3457DC74-4E2C-4714-86E5-4C41B6431B7B}" destId="{80B9B07E-8757-48D4-8C07-F8B279395220}" srcOrd="0" destOrd="0" presId="urn:microsoft.com/office/officeart/2018/2/layout/IconLabelList"/>
    <dgm:cxn modelId="{088D9F6A-D103-4BC1-B76D-D4B99AD4E940}" type="presOf" srcId="{206ADA14-FFEE-49A3-852A-283D7EE96953}" destId="{360B12A0-D65A-49C4-A4E1-B429A5E6988A}" srcOrd="0" destOrd="0" presId="urn:microsoft.com/office/officeart/2018/2/layout/IconLabelList"/>
    <dgm:cxn modelId="{49C3AE7D-5FF5-4875-9EAE-DE945648CB6B}" srcId="{206ADA14-FFEE-49A3-852A-283D7EE96953}" destId="{16CEBD01-6EBF-4C70-B1F7-3BA220E0D1DA}" srcOrd="0" destOrd="0" parTransId="{B0EDD857-03C7-4E5E-A937-EA544A6CB09D}" sibTransId="{8F261A2C-C623-42F7-B80A-C2F96E17594F}"/>
    <dgm:cxn modelId="{ABE93A98-EF33-4237-828B-1680BF6D5FB1}" type="presOf" srcId="{1E847BC6-CD8A-477F-B04D-B7B6B3D93FC3}" destId="{B86A99B4-5354-4ED2-8DBF-48E930CFED81}" srcOrd="0" destOrd="0" presId="urn:microsoft.com/office/officeart/2018/2/layout/IconLabelList"/>
    <dgm:cxn modelId="{F4D28A9B-856C-4D0B-95E7-1F9EFE7024F9}" type="presOf" srcId="{16CEBD01-6EBF-4C70-B1F7-3BA220E0D1DA}" destId="{8E728CFD-B524-4E3B-826A-AE55F23F8E4D}" srcOrd="0" destOrd="0" presId="urn:microsoft.com/office/officeart/2018/2/layout/IconLabelList"/>
    <dgm:cxn modelId="{7AB006A8-DA04-4FE3-A316-434814443368}" type="presOf" srcId="{79AE7FD5-9B4A-4483-A524-1680E33070CC}" destId="{C6340CF7-26E8-42DE-A6B0-355C06CB7F00}" srcOrd="0" destOrd="0" presId="urn:microsoft.com/office/officeart/2018/2/layout/IconLabelList"/>
    <dgm:cxn modelId="{D477D9AF-7AC9-4209-9CA8-A26D6106F6AD}" srcId="{206ADA14-FFEE-49A3-852A-283D7EE96953}" destId="{79AE7FD5-9B4A-4483-A524-1680E33070CC}" srcOrd="3" destOrd="0" parTransId="{275ABF93-8ECD-4517-8F21-9786BF5526F9}" sibTransId="{6B1A2FAD-DAA0-4C65-8AD6-586B83BEA651}"/>
    <dgm:cxn modelId="{CA8DBEB0-3852-4EC2-A8BB-233560F899E0}" srcId="{206ADA14-FFEE-49A3-852A-283D7EE96953}" destId="{3457DC74-4E2C-4714-86E5-4C41B6431B7B}" srcOrd="1" destOrd="0" parTransId="{96EF4AE3-D14F-4122-935A-CDC5F8659EA5}" sibTransId="{B8F955ED-7059-4D18-AABF-1D283675E80F}"/>
    <dgm:cxn modelId="{0483ECFF-1FEA-40F3-A7DF-D0C164969193}" srcId="{206ADA14-FFEE-49A3-852A-283D7EE96953}" destId="{1E847BC6-CD8A-477F-B04D-B7B6B3D93FC3}" srcOrd="2" destOrd="0" parTransId="{A06F956B-DE0C-4E08-955A-CE18D2E39E0B}" sibTransId="{2C7994A1-A836-4848-B14C-51BCA6B648B6}"/>
    <dgm:cxn modelId="{D5FD8DA0-5123-4E5B-B12B-5CDA5FAB2463}" type="presParOf" srcId="{360B12A0-D65A-49C4-A4E1-B429A5E6988A}" destId="{F45899C0-8175-4B0A-A4B1-D72013F93226}" srcOrd="0" destOrd="0" presId="urn:microsoft.com/office/officeart/2018/2/layout/IconLabelList"/>
    <dgm:cxn modelId="{76B2EAFD-CF11-4AAE-94C6-B497BE68BBE9}" type="presParOf" srcId="{F45899C0-8175-4B0A-A4B1-D72013F93226}" destId="{95334E64-0DDD-4EDD-A2D0-6BAE159AE401}" srcOrd="0" destOrd="0" presId="urn:microsoft.com/office/officeart/2018/2/layout/IconLabelList"/>
    <dgm:cxn modelId="{21FBE9DC-D6B8-4CA6-8961-0820EFE28DF4}" type="presParOf" srcId="{F45899C0-8175-4B0A-A4B1-D72013F93226}" destId="{873C913C-B9AB-4902-AB2C-4BB524EE4BDA}" srcOrd="1" destOrd="0" presId="urn:microsoft.com/office/officeart/2018/2/layout/IconLabelList"/>
    <dgm:cxn modelId="{F3F2C8B0-A316-45F8-A2B1-EB752DB82B68}" type="presParOf" srcId="{F45899C0-8175-4B0A-A4B1-D72013F93226}" destId="{8E728CFD-B524-4E3B-826A-AE55F23F8E4D}" srcOrd="2" destOrd="0" presId="urn:microsoft.com/office/officeart/2018/2/layout/IconLabelList"/>
    <dgm:cxn modelId="{38F05F87-3989-4146-B727-B7FE37470ED3}" type="presParOf" srcId="{360B12A0-D65A-49C4-A4E1-B429A5E6988A}" destId="{F8FC5368-27AD-4EBE-9E90-1607BE9BDD63}" srcOrd="1" destOrd="0" presId="urn:microsoft.com/office/officeart/2018/2/layout/IconLabelList"/>
    <dgm:cxn modelId="{CEEB1452-3FA4-4EC5-AC1F-ADAC9FB25639}" type="presParOf" srcId="{360B12A0-D65A-49C4-A4E1-B429A5E6988A}" destId="{2F1659C7-6088-4BCD-987F-81D0F705EB3E}" srcOrd="2" destOrd="0" presId="urn:microsoft.com/office/officeart/2018/2/layout/IconLabelList"/>
    <dgm:cxn modelId="{EC58E700-827D-428E-8D11-09E5F6A72319}" type="presParOf" srcId="{2F1659C7-6088-4BCD-987F-81D0F705EB3E}" destId="{AF0F6C4A-DF90-4021-A529-1BD52BF57009}" srcOrd="0" destOrd="0" presId="urn:microsoft.com/office/officeart/2018/2/layout/IconLabelList"/>
    <dgm:cxn modelId="{09286AB7-AA5E-4B26-A3C4-9E32D2F0BCCB}" type="presParOf" srcId="{2F1659C7-6088-4BCD-987F-81D0F705EB3E}" destId="{D9625037-8D90-49AD-8C32-D9AF9EA8D401}" srcOrd="1" destOrd="0" presId="urn:microsoft.com/office/officeart/2018/2/layout/IconLabelList"/>
    <dgm:cxn modelId="{C191E5DA-5F05-4B7F-8CC3-C4F69CDA1975}" type="presParOf" srcId="{2F1659C7-6088-4BCD-987F-81D0F705EB3E}" destId="{80B9B07E-8757-48D4-8C07-F8B279395220}" srcOrd="2" destOrd="0" presId="urn:microsoft.com/office/officeart/2018/2/layout/IconLabelList"/>
    <dgm:cxn modelId="{09DF464B-9D3D-4B8B-ABA2-9BABD327E74A}" type="presParOf" srcId="{360B12A0-D65A-49C4-A4E1-B429A5E6988A}" destId="{E0DFF96F-B436-4960-A73E-DFCB0AF7C723}" srcOrd="3" destOrd="0" presId="urn:microsoft.com/office/officeart/2018/2/layout/IconLabelList"/>
    <dgm:cxn modelId="{343226EF-0EBC-48C9-BFD7-CFE41CA50163}" type="presParOf" srcId="{360B12A0-D65A-49C4-A4E1-B429A5E6988A}" destId="{A433E86E-76AE-4C67-BAB3-22BCE7491EA2}" srcOrd="4" destOrd="0" presId="urn:microsoft.com/office/officeart/2018/2/layout/IconLabelList"/>
    <dgm:cxn modelId="{04BF2E10-D823-4749-B606-59BEBF0DCDFA}" type="presParOf" srcId="{A433E86E-76AE-4C67-BAB3-22BCE7491EA2}" destId="{E249EE58-EFAE-4497-84B7-D99176535220}" srcOrd="0" destOrd="0" presId="urn:microsoft.com/office/officeart/2018/2/layout/IconLabelList"/>
    <dgm:cxn modelId="{24A92FD5-8D4E-47B0-A1C1-9BBDA5DC88D1}" type="presParOf" srcId="{A433E86E-76AE-4C67-BAB3-22BCE7491EA2}" destId="{36B83724-4787-4846-958F-99004FB83E9B}" srcOrd="1" destOrd="0" presId="urn:microsoft.com/office/officeart/2018/2/layout/IconLabelList"/>
    <dgm:cxn modelId="{9EDD149F-D9D1-48DD-8A10-39F70247283F}" type="presParOf" srcId="{A433E86E-76AE-4C67-BAB3-22BCE7491EA2}" destId="{B86A99B4-5354-4ED2-8DBF-48E930CFED81}" srcOrd="2" destOrd="0" presId="urn:microsoft.com/office/officeart/2018/2/layout/IconLabelList"/>
    <dgm:cxn modelId="{EB277EB6-8882-4308-BE00-DDB38EA9F3B6}" type="presParOf" srcId="{360B12A0-D65A-49C4-A4E1-B429A5E6988A}" destId="{9AF37547-8A31-4163-85A1-5019AE540889}" srcOrd="5" destOrd="0" presId="urn:microsoft.com/office/officeart/2018/2/layout/IconLabelList"/>
    <dgm:cxn modelId="{F0B30D5F-1C33-4715-A6C5-9F904E6B3D2E}" type="presParOf" srcId="{360B12A0-D65A-49C4-A4E1-B429A5E6988A}" destId="{6F871825-9134-46CA-8724-35368AF219B4}" srcOrd="6" destOrd="0" presId="urn:microsoft.com/office/officeart/2018/2/layout/IconLabelList"/>
    <dgm:cxn modelId="{CAE00ABB-C228-45C5-8364-B7A228A14B9C}" type="presParOf" srcId="{6F871825-9134-46CA-8724-35368AF219B4}" destId="{37299F55-083D-4F32-95A4-6715DA6BAB2A}" srcOrd="0" destOrd="0" presId="urn:microsoft.com/office/officeart/2018/2/layout/IconLabelList"/>
    <dgm:cxn modelId="{F5AF8B0C-49C1-4350-8D5F-AF6FA51DF0C1}" type="presParOf" srcId="{6F871825-9134-46CA-8724-35368AF219B4}" destId="{96616653-1A3A-4231-B5B6-7408A095DF0F}" srcOrd="1" destOrd="0" presId="urn:microsoft.com/office/officeart/2018/2/layout/IconLabelList"/>
    <dgm:cxn modelId="{8397A5D6-406F-4F12-AFEA-9365C5A64878}" type="presParOf" srcId="{6F871825-9134-46CA-8724-35368AF219B4}" destId="{C6340CF7-26E8-42DE-A6B0-355C06CB7F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6FF0C-0EA7-4126-B396-5C8DD89F56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4161E-41E7-4E2C-85AC-F894FB4DDD8E}">
      <dgm:prSet/>
      <dgm:spPr/>
      <dgm:t>
        <a:bodyPr/>
        <a:lstStyle/>
        <a:p>
          <a:r>
            <a:rPr lang="en-GB"/>
            <a:t>Main branch </a:t>
          </a:r>
          <a:endParaRPr lang="en-US"/>
        </a:p>
      </dgm:t>
    </dgm:pt>
    <dgm:pt modelId="{E9CD1C4F-9795-4E87-8DBE-208F40AF89A1}" type="parTrans" cxnId="{2BD26E8B-0934-47B7-956F-8080DC18AB6C}">
      <dgm:prSet/>
      <dgm:spPr/>
      <dgm:t>
        <a:bodyPr/>
        <a:lstStyle/>
        <a:p>
          <a:endParaRPr lang="en-US"/>
        </a:p>
      </dgm:t>
    </dgm:pt>
    <dgm:pt modelId="{889D4E5C-D78B-4A5E-9BE7-9D03CBF8F5EF}" type="sibTrans" cxnId="{2BD26E8B-0934-47B7-956F-8080DC18AB6C}">
      <dgm:prSet/>
      <dgm:spPr/>
      <dgm:t>
        <a:bodyPr/>
        <a:lstStyle/>
        <a:p>
          <a:endParaRPr lang="en-US"/>
        </a:p>
      </dgm:t>
    </dgm:pt>
    <dgm:pt modelId="{F13FE332-D01D-4695-B007-30F4AB4BFFDD}">
      <dgm:prSet/>
      <dgm:spPr/>
      <dgm:t>
        <a:bodyPr/>
        <a:lstStyle/>
        <a:p>
          <a:r>
            <a:rPr lang="en-GB" dirty="0"/>
            <a:t>Dev branch</a:t>
          </a:r>
          <a:endParaRPr lang="en-US" dirty="0"/>
        </a:p>
      </dgm:t>
    </dgm:pt>
    <dgm:pt modelId="{EF63C6B6-9488-49A6-B113-A4ACE994235F}" type="parTrans" cxnId="{6BFD3E4B-2B65-4725-87DC-0C306F07BCD1}">
      <dgm:prSet/>
      <dgm:spPr/>
      <dgm:t>
        <a:bodyPr/>
        <a:lstStyle/>
        <a:p>
          <a:endParaRPr lang="en-US"/>
        </a:p>
      </dgm:t>
    </dgm:pt>
    <dgm:pt modelId="{5437BAD6-951A-4DC5-AA14-106199052533}" type="sibTrans" cxnId="{6BFD3E4B-2B65-4725-87DC-0C306F07BCD1}">
      <dgm:prSet/>
      <dgm:spPr/>
      <dgm:t>
        <a:bodyPr/>
        <a:lstStyle/>
        <a:p>
          <a:endParaRPr lang="en-US"/>
        </a:p>
      </dgm:t>
    </dgm:pt>
    <dgm:pt modelId="{16F9CEC4-5938-4C07-BDD1-591CBE4A7DB7}">
      <dgm:prSet/>
      <dgm:spPr/>
      <dgm:t>
        <a:bodyPr/>
        <a:lstStyle/>
        <a:p>
          <a:r>
            <a:rPr lang="en-GB"/>
            <a:t>Feature branches</a:t>
          </a:r>
          <a:endParaRPr lang="en-US" dirty="0"/>
        </a:p>
      </dgm:t>
    </dgm:pt>
    <dgm:pt modelId="{C53716F6-1644-4203-9B83-1809D36E63F2}" type="parTrans" cxnId="{B9CB060D-8163-4E5C-B99A-A8E83FAFB06B}">
      <dgm:prSet/>
      <dgm:spPr/>
      <dgm:t>
        <a:bodyPr/>
        <a:lstStyle/>
        <a:p>
          <a:endParaRPr lang="en-US"/>
        </a:p>
      </dgm:t>
    </dgm:pt>
    <dgm:pt modelId="{44CA2076-BA7E-4A0D-998F-657242ACB8A3}" type="sibTrans" cxnId="{B9CB060D-8163-4E5C-B99A-A8E83FAFB06B}">
      <dgm:prSet/>
      <dgm:spPr/>
      <dgm:t>
        <a:bodyPr/>
        <a:lstStyle/>
        <a:p>
          <a:endParaRPr lang="en-US"/>
        </a:p>
      </dgm:t>
    </dgm:pt>
    <dgm:pt modelId="{A0EDAF73-4DA9-4A36-87A8-91F7DD10AA3E}">
      <dgm:prSet/>
      <dgm:spPr/>
      <dgm:t>
        <a:bodyPr/>
        <a:lstStyle/>
        <a:p>
          <a:r>
            <a:rPr lang="en-GB"/>
            <a:t>Commit messages </a:t>
          </a:r>
          <a:endParaRPr lang="en-US"/>
        </a:p>
      </dgm:t>
    </dgm:pt>
    <dgm:pt modelId="{486ACED6-5481-45EA-A4DB-AB0C17E91503}" type="parTrans" cxnId="{0DEFFC6E-77CA-4A9C-B291-8A4D967FCF51}">
      <dgm:prSet/>
      <dgm:spPr/>
      <dgm:t>
        <a:bodyPr/>
        <a:lstStyle/>
        <a:p>
          <a:endParaRPr lang="en-US"/>
        </a:p>
      </dgm:t>
    </dgm:pt>
    <dgm:pt modelId="{DE09D3D2-3D18-4493-804A-4D0E265EE408}" type="sibTrans" cxnId="{0DEFFC6E-77CA-4A9C-B291-8A4D967FCF51}">
      <dgm:prSet/>
      <dgm:spPr/>
      <dgm:t>
        <a:bodyPr/>
        <a:lstStyle/>
        <a:p>
          <a:endParaRPr lang="en-US"/>
        </a:p>
      </dgm:t>
    </dgm:pt>
    <dgm:pt modelId="{9D39D8C6-4189-46D2-8A4B-2FFE54656E33}" type="pres">
      <dgm:prSet presAssocID="{7996FF0C-0EA7-4126-B396-5C8DD89F5649}" presName="linear" presStyleCnt="0">
        <dgm:presLayoutVars>
          <dgm:animLvl val="lvl"/>
          <dgm:resizeHandles val="exact"/>
        </dgm:presLayoutVars>
      </dgm:prSet>
      <dgm:spPr/>
    </dgm:pt>
    <dgm:pt modelId="{813A8A1F-8B40-41C1-9793-016ADDA9357C}" type="pres">
      <dgm:prSet presAssocID="{08D4161E-41E7-4E2C-85AC-F894FB4DDD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136304-A6AF-4625-B8F0-4DA745B7AA6F}" type="pres">
      <dgm:prSet presAssocID="{889D4E5C-D78B-4A5E-9BE7-9D03CBF8F5EF}" presName="spacer" presStyleCnt="0"/>
      <dgm:spPr/>
    </dgm:pt>
    <dgm:pt modelId="{FF3CDFDD-5D2C-4428-B73F-FD6D0995AFD8}" type="pres">
      <dgm:prSet presAssocID="{F13FE332-D01D-4695-B007-30F4AB4BF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0A4BDC-73A8-4181-B28D-0FFFC50EF98E}" type="pres">
      <dgm:prSet presAssocID="{5437BAD6-951A-4DC5-AA14-106199052533}" presName="spacer" presStyleCnt="0"/>
      <dgm:spPr/>
    </dgm:pt>
    <dgm:pt modelId="{6E5719E5-C021-4DC5-A7B3-0BC5A09EE8CE}" type="pres">
      <dgm:prSet presAssocID="{16F9CEC4-5938-4C07-BDD1-591CBE4A7DB7}" presName="parentText" presStyleLbl="node1" presStyleIdx="2" presStyleCnt="4" custLinFactNeighborX="-97" custLinFactNeighborY="-10265">
        <dgm:presLayoutVars>
          <dgm:chMax val="0"/>
          <dgm:bulletEnabled val="1"/>
        </dgm:presLayoutVars>
      </dgm:prSet>
      <dgm:spPr/>
    </dgm:pt>
    <dgm:pt modelId="{D27E1DDC-FCD8-4ED9-BCBA-FA5C401A4E67}" type="pres">
      <dgm:prSet presAssocID="{44CA2076-BA7E-4A0D-998F-657242ACB8A3}" presName="spacer" presStyleCnt="0"/>
      <dgm:spPr/>
    </dgm:pt>
    <dgm:pt modelId="{79F48DBA-45BD-420E-9404-4A305E969604}" type="pres">
      <dgm:prSet presAssocID="{A0EDAF73-4DA9-4A36-87A8-91F7DD10AA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CB060D-8163-4E5C-B99A-A8E83FAFB06B}" srcId="{7996FF0C-0EA7-4126-B396-5C8DD89F5649}" destId="{16F9CEC4-5938-4C07-BDD1-591CBE4A7DB7}" srcOrd="2" destOrd="0" parTransId="{C53716F6-1644-4203-9B83-1809D36E63F2}" sibTransId="{44CA2076-BA7E-4A0D-998F-657242ACB8A3}"/>
    <dgm:cxn modelId="{6BFD3E4B-2B65-4725-87DC-0C306F07BCD1}" srcId="{7996FF0C-0EA7-4126-B396-5C8DD89F5649}" destId="{F13FE332-D01D-4695-B007-30F4AB4BFFDD}" srcOrd="1" destOrd="0" parTransId="{EF63C6B6-9488-49A6-B113-A4ACE994235F}" sibTransId="{5437BAD6-951A-4DC5-AA14-106199052533}"/>
    <dgm:cxn modelId="{0DEFFC6E-77CA-4A9C-B291-8A4D967FCF51}" srcId="{7996FF0C-0EA7-4126-B396-5C8DD89F5649}" destId="{A0EDAF73-4DA9-4A36-87A8-91F7DD10AA3E}" srcOrd="3" destOrd="0" parTransId="{486ACED6-5481-45EA-A4DB-AB0C17E91503}" sibTransId="{DE09D3D2-3D18-4493-804A-4D0E265EE408}"/>
    <dgm:cxn modelId="{74956257-CDF5-4778-9D56-7576A1258EA2}" type="presOf" srcId="{16F9CEC4-5938-4C07-BDD1-591CBE4A7DB7}" destId="{6E5719E5-C021-4DC5-A7B3-0BC5A09EE8CE}" srcOrd="0" destOrd="0" presId="urn:microsoft.com/office/officeart/2005/8/layout/vList2"/>
    <dgm:cxn modelId="{2BD26E8B-0934-47B7-956F-8080DC18AB6C}" srcId="{7996FF0C-0EA7-4126-B396-5C8DD89F5649}" destId="{08D4161E-41E7-4E2C-85AC-F894FB4DDD8E}" srcOrd="0" destOrd="0" parTransId="{E9CD1C4F-9795-4E87-8DBE-208F40AF89A1}" sibTransId="{889D4E5C-D78B-4A5E-9BE7-9D03CBF8F5EF}"/>
    <dgm:cxn modelId="{E3FF73A7-41E3-4BE4-9116-25390245B986}" type="presOf" srcId="{F13FE332-D01D-4695-B007-30F4AB4BFFDD}" destId="{FF3CDFDD-5D2C-4428-B73F-FD6D0995AFD8}" srcOrd="0" destOrd="0" presId="urn:microsoft.com/office/officeart/2005/8/layout/vList2"/>
    <dgm:cxn modelId="{CDB506B5-FF82-4676-AA78-DC8B6CF69CDA}" type="presOf" srcId="{7996FF0C-0EA7-4126-B396-5C8DD89F5649}" destId="{9D39D8C6-4189-46D2-8A4B-2FFE54656E33}" srcOrd="0" destOrd="0" presId="urn:microsoft.com/office/officeart/2005/8/layout/vList2"/>
    <dgm:cxn modelId="{629C8DDE-617F-43B4-A6C8-D147BB975213}" type="presOf" srcId="{A0EDAF73-4DA9-4A36-87A8-91F7DD10AA3E}" destId="{79F48DBA-45BD-420E-9404-4A305E969604}" srcOrd="0" destOrd="0" presId="urn:microsoft.com/office/officeart/2005/8/layout/vList2"/>
    <dgm:cxn modelId="{9BD376EC-8AB1-4AC6-9575-0ACFA12A1259}" type="presOf" srcId="{08D4161E-41E7-4E2C-85AC-F894FB4DDD8E}" destId="{813A8A1F-8B40-41C1-9793-016ADDA9357C}" srcOrd="0" destOrd="0" presId="urn:microsoft.com/office/officeart/2005/8/layout/vList2"/>
    <dgm:cxn modelId="{8E6EAF83-ADED-49C5-8729-E8D765DA0E6F}" type="presParOf" srcId="{9D39D8C6-4189-46D2-8A4B-2FFE54656E33}" destId="{813A8A1F-8B40-41C1-9793-016ADDA9357C}" srcOrd="0" destOrd="0" presId="urn:microsoft.com/office/officeart/2005/8/layout/vList2"/>
    <dgm:cxn modelId="{12B29678-8287-4983-86FF-DE2A55E9338F}" type="presParOf" srcId="{9D39D8C6-4189-46D2-8A4B-2FFE54656E33}" destId="{62136304-A6AF-4625-B8F0-4DA745B7AA6F}" srcOrd="1" destOrd="0" presId="urn:microsoft.com/office/officeart/2005/8/layout/vList2"/>
    <dgm:cxn modelId="{AA8BABBE-8126-4966-B328-506C5AD32426}" type="presParOf" srcId="{9D39D8C6-4189-46D2-8A4B-2FFE54656E33}" destId="{FF3CDFDD-5D2C-4428-B73F-FD6D0995AFD8}" srcOrd="2" destOrd="0" presId="urn:microsoft.com/office/officeart/2005/8/layout/vList2"/>
    <dgm:cxn modelId="{45E73E9A-2FA4-493E-84C2-4253F0060B58}" type="presParOf" srcId="{9D39D8C6-4189-46D2-8A4B-2FFE54656E33}" destId="{CB0A4BDC-73A8-4181-B28D-0FFFC50EF98E}" srcOrd="3" destOrd="0" presId="urn:microsoft.com/office/officeart/2005/8/layout/vList2"/>
    <dgm:cxn modelId="{E84EC0ED-B44B-4FBE-8A8B-52AA650E9679}" type="presParOf" srcId="{9D39D8C6-4189-46D2-8A4B-2FFE54656E33}" destId="{6E5719E5-C021-4DC5-A7B3-0BC5A09EE8CE}" srcOrd="4" destOrd="0" presId="urn:microsoft.com/office/officeart/2005/8/layout/vList2"/>
    <dgm:cxn modelId="{E0347C85-17F2-40A2-9185-EBC48A1C9B30}" type="presParOf" srcId="{9D39D8C6-4189-46D2-8A4B-2FFE54656E33}" destId="{D27E1DDC-FCD8-4ED9-BCBA-FA5C401A4E67}" srcOrd="5" destOrd="0" presId="urn:microsoft.com/office/officeart/2005/8/layout/vList2"/>
    <dgm:cxn modelId="{C5476519-407F-474A-96AC-F3A570D34C80}" type="presParOf" srcId="{9D39D8C6-4189-46D2-8A4B-2FFE54656E33}" destId="{79F48DBA-45BD-420E-9404-4A305E9696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606894-00BC-42A6-9063-54A67100F83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0A9F30B-F541-41BD-8994-671129A121D8}">
      <dgm:prSet/>
      <dgm:spPr/>
      <dgm:t>
        <a:bodyPr/>
        <a:lstStyle/>
        <a:p>
          <a:r>
            <a:rPr lang="en-GB"/>
            <a:t>What I managed to test</a:t>
          </a:r>
          <a:endParaRPr lang="en-US"/>
        </a:p>
      </dgm:t>
    </dgm:pt>
    <dgm:pt modelId="{94D7D6C8-02DD-449C-BF6A-D96CC0AA30D2}" type="parTrans" cxnId="{433B6B48-4BE2-494A-A316-98BFEC5A328B}">
      <dgm:prSet/>
      <dgm:spPr/>
      <dgm:t>
        <a:bodyPr/>
        <a:lstStyle/>
        <a:p>
          <a:endParaRPr lang="en-US"/>
        </a:p>
      </dgm:t>
    </dgm:pt>
    <dgm:pt modelId="{EF4AEB5B-13FB-4F04-9DDA-18EE961D4A41}" type="sibTrans" cxnId="{433B6B48-4BE2-494A-A316-98BFEC5A328B}">
      <dgm:prSet/>
      <dgm:spPr/>
      <dgm:t>
        <a:bodyPr/>
        <a:lstStyle/>
        <a:p>
          <a:endParaRPr lang="en-US"/>
        </a:p>
      </dgm:t>
    </dgm:pt>
    <dgm:pt modelId="{7C62C957-F70B-41F5-89EE-7523AB138568}">
      <dgm:prSet/>
      <dgm:spPr/>
      <dgm:t>
        <a:bodyPr/>
        <a:lstStyle/>
        <a:p>
          <a:r>
            <a:rPr lang="en-GB"/>
            <a:t>What I didn’t manage to test</a:t>
          </a:r>
          <a:endParaRPr lang="en-US"/>
        </a:p>
      </dgm:t>
    </dgm:pt>
    <dgm:pt modelId="{BF81E470-0167-410C-9A30-C63E5B396818}" type="parTrans" cxnId="{BE8F9E78-6DF1-4C26-84EB-CE03F9EA47C9}">
      <dgm:prSet/>
      <dgm:spPr/>
      <dgm:t>
        <a:bodyPr/>
        <a:lstStyle/>
        <a:p>
          <a:endParaRPr lang="en-US"/>
        </a:p>
      </dgm:t>
    </dgm:pt>
    <dgm:pt modelId="{FC2F2FE9-2BAF-432A-A959-F587184B9B72}" type="sibTrans" cxnId="{BE8F9E78-6DF1-4C26-84EB-CE03F9EA47C9}">
      <dgm:prSet/>
      <dgm:spPr/>
      <dgm:t>
        <a:bodyPr/>
        <a:lstStyle/>
        <a:p>
          <a:endParaRPr lang="en-US"/>
        </a:p>
      </dgm:t>
    </dgm:pt>
    <dgm:pt modelId="{A681A75C-217F-4225-BEF9-C6C07588EB8D}" type="pres">
      <dgm:prSet presAssocID="{92606894-00BC-42A6-9063-54A67100F836}" presName="Name0" presStyleCnt="0">
        <dgm:presLayoutVars>
          <dgm:dir/>
          <dgm:animLvl val="lvl"/>
          <dgm:resizeHandles val="exact"/>
        </dgm:presLayoutVars>
      </dgm:prSet>
      <dgm:spPr/>
    </dgm:pt>
    <dgm:pt modelId="{D5B95AA5-D702-4690-8519-1B2C90DCEF39}" type="pres">
      <dgm:prSet presAssocID="{F0A9F30B-F541-41BD-8994-671129A121D8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B2AAFD2-4591-4D24-817C-18A0459250F2}" type="pres">
      <dgm:prSet presAssocID="{EF4AEB5B-13FB-4F04-9DDA-18EE961D4A41}" presName="parTxOnlySpace" presStyleCnt="0"/>
      <dgm:spPr/>
    </dgm:pt>
    <dgm:pt modelId="{06EB4C2B-6310-44FE-B76E-BDA8A537A93C}" type="pres">
      <dgm:prSet presAssocID="{7C62C957-F70B-41F5-89EE-7523AB13856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660BF5D-AC7D-44DE-A767-BC84BE066751}" type="presOf" srcId="{92606894-00BC-42A6-9063-54A67100F836}" destId="{A681A75C-217F-4225-BEF9-C6C07588EB8D}" srcOrd="0" destOrd="0" presId="urn:microsoft.com/office/officeart/2005/8/layout/chevron1"/>
    <dgm:cxn modelId="{433B6B48-4BE2-494A-A316-98BFEC5A328B}" srcId="{92606894-00BC-42A6-9063-54A67100F836}" destId="{F0A9F30B-F541-41BD-8994-671129A121D8}" srcOrd="0" destOrd="0" parTransId="{94D7D6C8-02DD-449C-BF6A-D96CC0AA30D2}" sibTransId="{EF4AEB5B-13FB-4F04-9DDA-18EE961D4A41}"/>
    <dgm:cxn modelId="{BE8F9E78-6DF1-4C26-84EB-CE03F9EA47C9}" srcId="{92606894-00BC-42A6-9063-54A67100F836}" destId="{7C62C957-F70B-41F5-89EE-7523AB138568}" srcOrd="1" destOrd="0" parTransId="{BF81E470-0167-410C-9A30-C63E5B396818}" sibTransId="{FC2F2FE9-2BAF-432A-A959-F587184B9B72}"/>
    <dgm:cxn modelId="{0AF6508A-2B2D-4414-9E34-B780C558FF1E}" type="presOf" srcId="{7C62C957-F70B-41F5-89EE-7523AB138568}" destId="{06EB4C2B-6310-44FE-B76E-BDA8A537A93C}" srcOrd="0" destOrd="0" presId="urn:microsoft.com/office/officeart/2005/8/layout/chevron1"/>
    <dgm:cxn modelId="{4A35D1B5-7C9C-42F1-97CB-3FF2E45F4976}" type="presOf" srcId="{F0A9F30B-F541-41BD-8994-671129A121D8}" destId="{D5B95AA5-D702-4690-8519-1B2C90DCEF39}" srcOrd="0" destOrd="0" presId="urn:microsoft.com/office/officeart/2005/8/layout/chevron1"/>
    <dgm:cxn modelId="{968C79EB-DFB2-431F-A3D5-FF47CD4B9186}" type="presParOf" srcId="{A681A75C-217F-4225-BEF9-C6C07588EB8D}" destId="{D5B95AA5-D702-4690-8519-1B2C90DCEF39}" srcOrd="0" destOrd="0" presId="urn:microsoft.com/office/officeart/2005/8/layout/chevron1"/>
    <dgm:cxn modelId="{C777D8CF-E774-4401-A5D4-0342DD9D9C23}" type="presParOf" srcId="{A681A75C-217F-4225-BEF9-C6C07588EB8D}" destId="{BB2AAFD2-4591-4D24-817C-18A0459250F2}" srcOrd="1" destOrd="0" presId="urn:microsoft.com/office/officeart/2005/8/layout/chevron1"/>
    <dgm:cxn modelId="{FAB752D5-ED41-4A70-90B3-7D47B432EC4A}" type="presParOf" srcId="{A681A75C-217F-4225-BEF9-C6C07588EB8D}" destId="{06EB4C2B-6310-44FE-B76E-BDA8A537A93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A0F7B7-4187-4D1E-A6F5-2FF589774E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D70B5A8-112D-4942-9335-77148F52F5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How much test coverage achieved?</a:t>
          </a:r>
        </a:p>
      </dgm:t>
    </dgm:pt>
    <dgm:pt modelId="{2200BE23-B66C-496F-9234-9016CC42737F}" type="parTrans" cxnId="{8F9B44A4-083B-4F2E-AA0C-71CF87C1CE77}">
      <dgm:prSet/>
      <dgm:spPr/>
      <dgm:t>
        <a:bodyPr/>
        <a:lstStyle/>
        <a:p>
          <a:endParaRPr lang="en-US"/>
        </a:p>
      </dgm:t>
    </dgm:pt>
    <dgm:pt modelId="{278A3070-FF37-4B54-8F59-85653674B99A}" type="sibTrans" cxnId="{8F9B44A4-083B-4F2E-AA0C-71CF87C1CE77}">
      <dgm:prSet/>
      <dgm:spPr/>
      <dgm:t>
        <a:bodyPr/>
        <a:lstStyle/>
        <a:p>
          <a:endParaRPr lang="en-US"/>
        </a:p>
      </dgm:t>
    </dgm:pt>
    <dgm:pt modelId="{922FAD0D-4B0C-4C5A-9D8C-68721EAE50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Industry standard is 80%</a:t>
          </a:r>
          <a:endParaRPr lang="en-US" dirty="0"/>
        </a:p>
      </dgm:t>
    </dgm:pt>
    <dgm:pt modelId="{026E8C4A-75D0-441A-B2D3-212696B80F65}" type="parTrans" cxnId="{0501C2BF-8058-46B4-8145-DD058879E914}">
      <dgm:prSet/>
      <dgm:spPr/>
      <dgm:t>
        <a:bodyPr/>
        <a:lstStyle/>
        <a:p>
          <a:endParaRPr lang="en-US"/>
        </a:p>
      </dgm:t>
    </dgm:pt>
    <dgm:pt modelId="{A4AA9A2D-F1DD-45DC-A096-5ACDA2A29B32}" type="sibTrans" cxnId="{0501C2BF-8058-46B4-8145-DD058879E914}">
      <dgm:prSet/>
      <dgm:spPr/>
      <dgm:t>
        <a:bodyPr/>
        <a:lstStyle/>
        <a:p>
          <a:endParaRPr lang="en-US"/>
        </a:p>
      </dgm:t>
    </dgm:pt>
    <dgm:pt modelId="{F8D99270-E51F-404B-853E-DAF286B4A4A0}" type="pres">
      <dgm:prSet presAssocID="{D8A0F7B7-4187-4D1E-A6F5-2FF589774ECA}" presName="root" presStyleCnt="0">
        <dgm:presLayoutVars>
          <dgm:dir/>
          <dgm:resizeHandles val="exact"/>
        </dgm:presLayoutVars>
      </dgm:prSet>
      <dgm:spPr/>
    </dgm:pt>
    <dgm:pt modelId="{15146BC4-B6E4-42A2-8BC2-915BCF5984DD}" type="pres">
      <dgm:prSet presAssocID="{6D70B5A8-112D-4942-9335-77148F52F579}" presName="compNode" presStyleCnt="0"/>
      <dgm:spPr/>
    </dgm:pt>
    <dgm:pt modelId="{84228EB1-0803-49BF-A48A-C6310B52AF95}" type="pres">
      <dgm:prSet presAssocID="{6D70B5A8-112D-4942-9335-77148F52F5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31FC1EB-4FEB-4F98-A626-7295E940B026}" type="pres">
      <dgm:prSet presAssocID="{6D70B5A8-112D-4942-9335-77148F52F579}" presName="spaceRect" presStyleCnt="0"/>
      <dgm:spPr/>
    </dgm:pt>
    <dgm:pt modelId="{18C50643-0B15-4AB0-AB84-3CEEF42DB23C}" type="pres">
      <dgm:prSet presAssocID="{6D70B5A8-112D-4942-9335-77148F52F579}" presName="textRect" presStyleLbl="revTx" presStyleIdx="0" presStyleCnt="2">
        <dgm:presLayoutVars>
          <dgm:chMax val="1"/>
          <dgm:chPref val="1"/>
        </dgm:presLayoutVars>
      </dgm:prSet>
      <dgm:spPr/>
    </dgm:pt>
    <dgm:pt modelId="{2E246FE7-E561-4F98-8233-90E71134ABBB}" type="pres">
      <dgm:prSet presAssocID="{278A3070-FF37-4B54-8F59-85653674B99A}" presName="sibTrans" presStyleCnt="0"/>
      <dgm:spPr/>
    </dgm:pt>
    <dgm:pt modelId="{D4D64931-E3CD-4339-8BFE-97E0590B3712}" type="pres">
      <dgm:prSet presAssocID="{922FAD0D-4B0C-4C5A-9D8C-68721EAE5053}" presName="compNode" presStyleCnt="0"/>
      <dgm:spPr/>
    </dgm:pt>
    <dgm:pt modelId="{B7C7ACA3-EE74-431A-B5AD-526B40070678}" type="pres">
      <dgm:prSet presAssocID="{922FAD0D-4B0C-4C5A-9D8C-68721EAE50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E57A0E0-A733-4D1C-95B1-1E58D7711A6C}" type="pres">
      <dgm:prSet presAssocID="{922FAD0D-4B0C-4C5A-9D8C-68721EAE5053}" presName="spaceRect" presStyleCnt="0"/>
      <dgm:spPr/>
    </dgm:pt>
    <dgm:pt modelId="{5F633932-0C35-413B-9437-B71AA3176094}" type="pres">
      <dgm:prSet presAssocID="{922FAD0D-4B0C-4C5A-9D8C-68721EAE50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0CB61F-AE80-40B6-BBF8-160698618C53}" type="presOf" srcId="{D8A0F7B7-4187-4D1E-A6F5-2FF589774ECA}" destId="{F8D99270-E51F-404B-853E-DAF286B4A4A0}" srcOrd="0" destOrd="0" presId="urn:microsoft.com/office/officeart/2018/2/layout/IconLabelList"/>
    <dgm:cxn modelId="{8923663E-6E01-44BF-9AAA-6D7011153E3C}" type="presOf" srcId="{922FAD0D-4B0C-4C5A-9D8C-68721EAE5053}" destId="{5F633932-0C35-413B-9437-B71AA3176094}" srcOrd="0" destOrd="0" presId="urn:microsoft.com/office/officeart/2018/2/layout/IconLabelList"/>
    <dgm:cxn modelId="{840A4D82-BC32-46B6-9AF4-6A9E8DD091C4}" type="presOf" srcId="{6D70B5A8-112D-4942-9335-77148F52F579}" destId="{18C50643-0B15-4AB0-AB84-3CEEF42DB23C}" srcOrd="0" destOrd="0" presId="urn:microsoft.com/office/officeart/2018/2/layout/IconLabelList"/>
    <dgm:cxn modelId="{8F9B44A4-083B-4F2E-AA0C-71CF87C1CE77}" srcId="{D8A0F7B7-4187-4D1E-A6F5-2FF589774ECA}" destId="{6D70B5A8-112D-4942-9335-77148F52F579}" srcOrd="0" destOrd="0" parTransId="{2200BE23-B66C-496F-9234-9016CC42737F}" sibTransId="{278A3070-FF37-4B54-8F59-85653674B99A}"/>
    <dgm:cxn modelId="{0501C2BF-8058-46B4-8145-DD058879E914}" srcId="{D8A0F7B7-4187-4D1E-A6F5-2FF589774ECA}" destId="{922FAD0D-4B0C-4C5A-9D8C-68721EAE5053}" srcOrd="1" destOrd="0" parTransId="{026E8C4A-75D0-441A-B2D3-212696B80F65}" sibTransId="{A4AA9A2D-F1DD-45DC-A096-5ACDA2A29B32}"/>
    <dgm:cxn modelId="{669DF6EE-BD20-4D06-81F8-7FD5C968A6CE}" type="presParOf" srcId="{F8D99270-E51F-404B-853E-DAF286B4A4A0}" destId="{15146BC4-B6E4-42A2-8BC2-915BCF5984DD}" srcOrd="0" destOrd="0" presId="urn:microsoft.com/office/officeart/2018/2/layout/IconLabelList"/>
    <dgm:cxn modelId="{7DEED0FA-05D2-4BB0-96D1-A507B30DF769}" type="presParOf" srcId="{15146BC4-B6E4-42A2-8BC2-915BCF5984DD}" destId="{84228EB1-0803-49BF-A48A-C6310B52AF95}" srcOrd="0" destOrd="0" presId="urn:microsoft.com/office/officeart/2018/2/layout/IconLabelList"/>
    <dgm:cxn modelId="{6E862733-C239-4B28-8584-FF44F1F8333E}" type="presParOf" srcId="{15146BC4-B6E4-42A2-8BC2-915BCF5984DD}" destId="{231FC1EB-4FEB-4F98-A626-7295E940B026}" srcOrd="1" destOrd="0" presId="urn:microsoft.com/office/officeart/2018/2/layout/IconLabelList"/>
    <dgm:cxn modelId="{676179EC-B150-478B-B604-F56FA85A90FD}" type="presParOf" srcId="{15146BC4-B6E4-42A2-8BC2-915BCF5984DD}" destId="{18C50643-0B15-4AB0-AB84-3CEEF42DB23C}" srcOrd="2" destOrd="0" presId="urn:microsoft.com/office/officeart/2018/2/layout/IconLabelList"/>
    <dgm:cxn modelId="{B07B9AB9-B99C-4C8D-9B8C-0181D5DD5FBE}" type="presParOf" srcId="{F8D99270-E51F-404B-853E-DAF286B4A4A0}" destId="{2E246FE7-E561-4F98-8233-90E71134ABBB}" srcOrd="1" destOrd="0" presId="urn:microsoft.com/office/officeart/2018/2/layout/IconLabelList"/>
    <dgm:cxn modelId="{D4B5D050-5E6F-47C4-BDE0-5B346CE77189}" type="presParOf" srcId="{F8D99270-E51F-404B-853E-DAF286B4A4A0}" destId="{D4D64931-E3CD-4339-8BFE-97E0590B3712}" srcOrd="2" destOrd="0" presId="urn:microsoft.com/office/officeart/2018/2/layout/IconLabelList"/>
    <dgm:cxn modelId="{9AC7D1A1-8D06-4895-B413-348CE9262F95}" type="presParOf" srcId="{D4D64931-E3CD-4339-8BFE-97E0590B3712}" destId="{B7C7ACA3-EE74-431A-B5AD-526B40070678}" srcOrd="0" destOrd="0" presId="urn:microsoft.com/office/officeart/2018/2/layout/IconLabelList"/>
    <dgm:cxn modelId="{0D02018D-7C83-43EA-A41E-3D2D78B3402A}" type="presParOf" srcId="{D4D64931-E3CD-4339-8BFE-97E0590B3712}" destId="{7E57A0E0-A733-4D1C-95B1-1E58D7711A6C}" srcOrd="1" destOrd="0" presId="urn:microsoft.com/office/officeart/2018/2/layout/IconLabelList"/>
    <dgm:cxn modelId="{718DD05E-D27C-4A7A-8649-CF2896191EAF}" type="presParOf" srcId="{D4D64931-E3CD-4339-8BFE-97E0590B3712}" destId="{5F633932-0C35-413B-9437-B71AA31760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9C28FC-6A52-4845-B2E8-AD2242FCD9DC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938906F-1F23-467C-96E2-19D382C36290}">
      <dgm:prSet/>
      <dgm:spPr/>
      <dgm:t>
        <a:bodyPr/>
        <a:lstStyle/>
        <a:p>
          <a:r>
            <a:rPr lang="en-GB"/>
            <a:t>What went well</a:t>
          </a:r>
          <a:endParaRPr lang="en-US"/>
        </a:p>
      </dgm:t>
    </dgm:pt>
    <dgm:pt modelId="{31B58C50-9B77-4E76-8603-E9809AF15807}" type="parTrans" cxnId="{344E55BC-6FB2-4691-8A15-5204E3428350}">
      <dgm:prSet/>
      <dgm:spPr/>
      <dgm:t>
        <a:bodyPr/>
        <a:lstStyle/>
        <a:p>
          <a:endParaRPr lang="en-US"/>
        </a:p>
      </dgm:t>
    </dgm:pt>
    <dgm:pt modelId="{9B33F730-376B-4649-BE6C-15C8E4C58FCB}" type="sibTrans" cxnId="{344E55BC-6FB2-4691-8A15-5204E3428350}">
      <dgm:prSet/>
      <dgm:spPr/>
      <dgm:t>
        <a:bodyPr/>
        <a:lstStyle/>
        <a:p>
          <a:endParaRPr lang="en-US"/>
        </a:p>
      </dgm:t>
    </dgm:pt>
    <dgm:pt modelId="{E00B8316-03D4-4526-870D-CFF5A3DA427E}">
      <dgm:prSet/>
      <dgm:spPr/>
      <dgm:t>
        <a:bodyPr/>
        <a:lstStyle/>
        <a:p>
          <a:r>
            <a:rPr lang="en-GB"/>
            <a:t>What didn’t go well</a:t>
          </a:r>
          <a:endParaRPr lang="en-US"/>
        </a:p>
      </dgm:t>
    </dgm:pt>
    <dgm:pt modelId="{D016D96F-C684-4976-B5E6-B92343AB3E97}" type="parTrans" cxnId="{C5050437-FE42-44AF-A765-AC664C54760C}">
      <dgm:prSet/>
      <dgm:spPr/>
      <dgm:t>
        <a:bodyPr/>
        <a:lstStyle/>
        <a:p>
          <a:endParaRPr lang="en-US"/>
        </a:p>
      </dgm:t>
    </dgm:pt>
    <dgm:pt modelId="{386A634B-27F7-41DF-8D29-B1604F027771}" type="sibTrans" cxnId="{C5050437-FE42-44AF-A765-AC664C54760C}">
      <dgm:prSet/>
      <dgm:spPr/>
      <dgm:t>
        <a:bodyPr/>
        <a:lstStyle/>
        <a:p>
          <a:endParaRPr lang="en-US"/>
        </a:p>
      </dgm:t>
    </dgm:pt>
    <dgm:pt modelId="{64AA20BB-AD28-4093-84DC-281BCBE089DB}">
      <dgm:prSet/>
      <dgm:spPr/>
      <dgm:t>
        <a:bodyPr/>
        <a:lstStyle/>
        <a:p>
          <a:r>
            <a:rPr lang="en-GB"/>
            <a:t>What goals took too long </a:t>
          </a:r>
          <a:endParaRPr lang="en-US"/>
        </a:p>
      </dgm:t>
    </dgm:pt>
    <dgm:pt modelId="{26E0B90F-FB6D-4A3E-93CC-5B1DCC26260F}" type="parTrans" cxnId="{D8DAF53D-4555-4DD4-B5F7-202EDB898282}">
      <dgm:prSet/>
      <dgm:spPr/>
      <dgm:t>
        <a:bodyPr/>
        <a:lstStyle/>
        <a:p>
          <a:endParaRPr lang="en-US"/>
        </a:p>
      </dgm:t>
    </dgm:pt>
    <dgm:pt modelId="{78AE089F-2252-407F-860C-2A1207129742}" type="sibTrans" cxnId="{D8DAF53D-4555-4DD4-B5F7-202EDB898282}">
      <dgm:prSet/>
      <dgm:spPr/>
      <dgm:t>
        <a:bodyPr/>
        <a:lstStyle/>
        <a:p>
          <a:endParaRPr lang="en-US"/>
        </a:p>
      </dgm:t>
    </dgm:pt>
    <dgm:pt modelId="{A820724D-AD8C-49D9-90E4-28E501A1B0E5}">
      <dgm:prSet/>
      <dgm:spPr/>
      <dgm:t>
        <a:bodyPr/>
        <a:lstStyle/>
        <a:p>
          <a:r>
            <a:rPr lang="en-GB"/>
            <a:t>What goals were missed</a:t>
          </a:r>
          <a:endParaRPr lang="en-US"/>
        </a:p>
      </dgm:t>
    </dgm:pt>
    <dgm:pt modelId="{33D9F3C9-F606-4BC8-8B83-186F03C443EE}" type="parTrans" cxnId="{310A65AF-92C7-4CF8-B96D-D285C6291266}">
      <dgm:prSet/>
      <dgm:spPr/>
      <dgm:t>
        <a:bodyPr/>
        <a:lstStyle/>
        <a:p>
          <a:endParaRPr lang="en-US"/>
        </a:p>
      </dgm:t>
    </dgm:pt>
    <dgm:pt modelId="{D4EF3FD9-650F-4DE4-9EA5-A301D9E41E79}" type="sibTrans" cxnId="{310A65AF-92C7-4CF8-B96D-D285C6291266}">
      <dgm:prSet/>
      <dgm:spPr/>
      <dgm:t>
        <a:bodyPr/>
        <a:lstStyle/>
        <a:p>
          <a:endParaRPr lang="en-US"/>
        </a:p>
      </dgm:t>
    </dgm:pt>
    <dgm:pt modelId="{F07AC8CE-DF2B-4CA2-93D2-184C72C55169}" type="pres">
      <dgm:prSet presAssocID="{C59C28FC-6A52-4845-B2E8-AD2242FCD9DC}" presName="linear" presStyleCnt="0">
        <dgm:presLayoutVars>
          <dgm:animLvl val="lvl"/>
          <dgm:resizeHandles val="exact"/>
        </dgm:presLayoutVars>
      </dgm:prSet>
      <dgm:spPr/>
    </dgm:pt>
    <dgm:pt modelId="{FCDF7101-1330-4964-8996-1B671C4E20E7}" type="pres">
      <dgm:prSet presAssocID="{3938906F-1F23-467C-96E2-19D382C362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9FB3E2-A19E-4835-9464-9E6811CAEBB3}" type="pres">
      <dgm:prSet presAssocID="{9B33F730-376B-4649-BE6C-15C8E4C58FCB}" presName="spacer" presStyleCnt="0"/>
      <dgm:spPr/>
    </dgm:pt>
    <dgm:pt modelId="{EF399CE4-CBF7-4F36-B378-BA476E19BDF4}" type="pres">
      <dgm:prSet presAssocID="{E00B8316-03D4-4526-870D-CFF5A3DA42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3752C7-1DF9-40C0-9E20-65668B2CD712}" type="pres">
      <dgm:prSet presAssocID="{386A634B-27F7-41DF-8D29-B1604F027771}" presName="spacer" presStyleCnt="0"/>
      <dgm:spPr/>
    </dgm:pt>
    <dgm:pt modelId="{2FACDA56-6B08-4791-9841-8874AB2C03C2}" type="pres">
      <dgm:prSet presAssocID="{64AA20BB-AD28-4093-84DC-281BCBE089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0B90C5-5491-4E2F-AA52-1FC998E06067}" type="pres">
      <dgm:prSet presAssocID="{78AE089F-2252-407F-860C-2A1207129742}" presName="spacer" presStyleCnt="0"/>
      <dgm:spPr/>
    </dgm:pt>
    <dgm:pt modelId="{A75DA706-9663-4E52-BF9E-B1375EC8436E}" type="pres">
      <dgm:prSet presAssocID="{A820724D-AD8C-49D9-90E4-28E501A1B0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050437-FE42-44AF-A765-AC664C54760C}" srcId="{C59C28FC-6A52-4845-B2E8-AD2242FCD9DC}" destId="{E00B8316-03D4-4526-870D-CFF5A3DA427E}" srcOrd="1" destOrd="0" parTransId="{D016D96F-C684-4976-B5E6-B92343AB3E97}" sibTransId="{386A634B-27F7-41DF-8D29-B1604F027771}"/>
    <dgm:cxn modelId="{D8DAF53D-4555-4DD4-B5F7-202EDB898282}" srcId="{C59C28FC-6A52-4845-B2E8-AD2242FCD9DC}" destId="{64AA20BB-AD28-4093-84DC-281BCBE089DB}" srcOrd="2" destOrd="0" parTransId="{26E0B90F-FB6D-4A3E-93CC-5B1DCC26260F}" sibTransId="{78AE089F-2252-407F-860C-2A1207129742}"/>
    <dgm:cxn modelId="{E1BB203E-841E-4B41-94DA-9DA53144562E}" type="presOf" srcId="{3938906F-1F23-467C-96E2-19D382C36290}" destId="{FCDF7101-1330-4964-8996-1B671C4E20E7}" srcOrd="0" destOrd="0" presId="urn:microsoft.com/office/officeart/2005/8/layout/vList2"/>
    <dgm:cxn modelId="{D2C75D4B-DDC0-4215-B2CA-E34A5136C07A}" type="presOf" srcId="{64AA20BB-AD28-4093-84DC-281BCBE089DB}" destId="{2FACDA56-6B08-4791-9841-8874AB2C03C2}" srcOrd="0" destOrd="0" presId="urn:microsoft.com/office/officeart/2005/8/layout/vList2"/>
    <dgm:cxn modelId="{29FD354C-E0FB-4A89-A380-7C4F9CDF458E}" type="presOf" srcId="{C59C28FC-6A52-4845-B2E8-AD2242FCD9DC}" destId="{F07AC8CE-DF2B-4CA2-93D2-184C72C55169}" srcOrd="0" destOrd="0" presId="urn:microsoft.com/office/officeart/2005/8/layout/vList2"/>
    <dgm:cxn modelId="{81CE66AE-12B5-45D8-8BDA-728D052B7937}" type="presOf" srcId="{A820724D-AD8C-49D9-90E4-28E501A1B0E5}" destId="{A75DA706-9663-4E52-BF9E-B1375EC8436E}" srcOrd="0" destOrd="0" presId="urn:microsoft.com/office/officeart/2005/8/layout/vList2"/>
    <dgm:cxn modelId="{310A65AF-92C7-4CF8-B96D-D285C6291266}" srcId="{C59C28FC-6A52-4845-B2E8-AD2242FCD9DC}" destId="{A820724D-AD8C-49D9-90E4-28E501A1B0E5}" srcOrd="3" destOrd="0" parTransId="{33D9F3C9-F606-4BC8-8B83-186F03C443EE}" sibTransId="{D4EF3FD9-650F-4DE4-9EA5-A301D9E41E79}"/>
    <dgm:cxn modelId="{344E55BC-6FB2-4691-8A15-5204E3428350}" srcId="{C59C28FC-6A52-4845-B2E8-AD2242FCD9DC}" destId="{3938906F-1F23-467C-96E2-19D382C36290}" srcOrd="0" destOrd="0" parTransId="{31B58C50-9B77-4E76-8603-E9809AF15807}" sibTransId="{9B33F730-376B-4649-BE6C-15C8E4C58FCB}"/>
    <dgm:cxn modelId="{374B25E4-C56C-4629-95D7-1F841E468E56}" type="presOf" srcId="{E00B8316-03D4-4526-870D-CFF5A3DA427E}" destId="{EF399CE4-CBF7-4F36-B378-BA476E19BDF4}" srcOrd="0" destOrd="0" presId="urn:microsoft.com/office/officeart/2005/8/layout/vList2"/>
    <dgm:cxn modelId="{803E7AEC-2E15-465B-B037-EEB13E543685}" type="presParOf" srcId="{F07AC8CE-DF2B-4CA2-93D2-184C72C55169}" destId="{FCDF7101-1330-4964-8996-1B671C4E20E7}" srcOrd="0" destOrd="0" presId="urn:microsoft.com/office/officeart/2005/8/layout/vList2"/>
    <dgm:cxn modelId="{B33B436D-2C43-4528-BE7C-2DC18BABC230}" type="presParOf" srcId="{F07AC8CE-DF2B-4CA2-93D2-184C72C55169}" destId="{159FB3E2-A19E-4835-9464-9E6811CAEBB3}" srcOrd="1" destOrd="0" presId="urn:microsoft.com/office/officeart/2005/8/layout/vList2"/>
    <dgm:cxn modelId="{71605F24-558F-4CAC-9361-ED10483F57E7}" type="presParOf" srcId="{F07AC8CE-DF2B-4CA2-93D2-184C72C55169}" destId="{EF399CE4-CBF7-4F36-B378-BA476E19BDF4}" srcOrd="2" destOrd="0" presId="urn:microsoft.com/office/officeart/2005/8/layout/vList2"/>
    <dgm:cxn modelId="{E8CE1E92-8B38-4B1C-9BF8-858564444C1A}" type="presParOf" srcId="{F07AC8CE-DF2B-4CA2-93D2-184C72C55169}" destId="{913752C7-1DF9-40C0-9E20-65668B2CD712}" srcOrd="3" destOrd="0" presId="urn:microsoft.com/office/officeart/2005/8/layout/vList2"/>
    <dgm:cxn modelId="{21CD0A73-E0AD-46A0-A0D2-315AC4CDA197}" type="presParOf" srcId="{F07AC8CE-DF2B-4CA2-93D2-184C72C55169}" destId="{2FACDA56-6B08-4791-9841-8874AB2C03C2}" srcOrd="4" destOrd="0" presId="urn:microsoft.com/office/officeart/2005/8/layout/vList2"/>
    <dgm:cxn modelId="{95DA0FD8-AEB6-4F5F-A95D-D4473D283298}" type="presParOf" srcId="{F07AC8CE-DF2B-4CA2-93D2-184C72C55169}" destId="{4C0B90C5-5491-4E2F-AA52-1FC998E06067}" srcOrd="5" destOrd="0" presId="urn:microsoft.com/office/officeart/2005/8/layout/vList2"/>
    <dgm:cxn modelId="{31F33805-1357-4852-89F9-ACF3B2CEAC65}" type="presParOf" srcId="{F07AC8CE-DF2B-4CA2-93D2-184C72C55169}" destId="{A75DA706-9663-4E52-BF9E-B1375EC843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5D4C25-7CE0-4F3F-B639-6828606E1AC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711462-9A09-469D-8EDA-DBA87D2051FF}">
      <dgm:prSet/>
      <dgm:spPr/>
      <dgm:t>
        <a:bodyPr/>
        <a:lstStyle/>
        <a:p>
          <a:r>
            <a:rPr lang="en-GB"/>
            <a:t>Skills needed for project </a:t>
          </a:r>
          <a:endParaRPr lang="en-US"/>
        </a:p>
      </dgm:t>
    </dgm:pt>
    <dgm:pt modelId="{5B31B79E-D52A-4732-B333-CCFB8C5B0277}" type="parTrans" cxnId="{D3BA5C5B-9020-4739-A0C2-B042BBBD9A87}">
      <dgm:prSet/>
      <dgm:spPr/>
      <dgm:t>
        <a:bodyPr/>
        <a:lstStyle/>
        <a:p>
          <a:endParaRPr lang="en-US"/>
        </a:p>
      </dgm:t>
    </dgm:pt>
    <dgm:pt modelId="{19ADCC2F-ADA5-48CC-9AAF-7C8B23E9F616}" type="sibTrans" cxnId="{D3BA5C5B-9020-4739-A0C2-B042BBBD9A87}">
      <dgm:prSet/>
      <dgm:spPr/>
      <dgm:t>
        <a:bodyPr/>
        <a:lstStyle/>
        <a:p>
          <a:endParaRPr lang="en-US"/>
        </a:p>
      </dgm:t>
    </dgm:pt>
    <dgm:pt modelId="{6D2D6656-95DD-4749-B727-2EAD3B8B1F0F}">
      <dgm:prSet/>
      <dgm:spPr/>
      <dgm:t>
        <a:bodyPr/>
        <a:lstStyle/>
        <a:p>
          <a:r>
            <a:rPr lang="en-GB" dirty="0"/>
            <a:t>- Spring, HTML, JS, Selenium, SonarQube</a:t>
          </a:r>
          <a:endParaRPr lang="en-US" dirty="0"/>
        </a:p>
      </dgm:t>
    </dgm:pt>
    <dgm:pt modelId="{F4A2AA22-37A3-4130-87F0-6E20AC8D8899}" type="parTrans" cxnId="{4871E163-6C8F-4DAE-AE4F-C5717C5C0879}">
      <dgm:prSet/>
      <dgm:spPr/>
      <dgm:t>
        <a:bodyPr/>
        <a:lstStyle/>
        <a:p>
          <a:endParaRPr lang="en-US"/>
        </a:p>
      </dgm:t>
    </dgm:pt>
    <dgm:pt modelId="{08700D12-933F-4463-ACB6-A8FF7DE16A80}" type="sibTrans" cxnId="{4871E163-6C8F-4DAE-AE4F-C5717C5C0879}">
      <dgm:prSet/>
      <dgm:spPr/>
      <dgm:t>
        <a:bodyPr/>
        <a:lstStyle/>
        <a:p>
          <a:endParaRPr lang="en-US"/>
        </a:p>
      </dgm:t>
    </dgm:pt>
    <dgm:pt modelId="{401FCB9C-E3B4-47AB-AECB-C0AE396836A4}">
      <dgm:prSet/>
      <dgm:spPr/>
      <dgm:t>
        <a:bodyPr/>
        <a:lstStyle/>
        <a:p>
          <a:r>
            <a:rPr lang="en-GB" dirty="0"/>
            <a:t>What have I learned? - A lot!</a:t>
          </a:r>
          <a:endParaRPr lang="en-US" dirty="0"/>
        </a:p>
      </dgm:t>
    </dgm:pt>
    <dgm:pt modelId="{72547508-9E9D-4394-B8A8-C5534961703E}" type="parTrans" cxnId="{26E07E03-8876-4C55-9E11-CA56D53EBCF0}">
      <dgm:prSet/>
      <dgm:spPr/>
      <dgm:t>
        <a:bodyPr/>
        <a:lstStyle/>
        <a:p>
          <a:endParaRPr lang="en-US"/>
        </a:p>
      </dgm:t>
    </dgm:pt>
    <dgm:pt modelId="{820648C7-92D1-4307-B639-C3FA0328DAA3}" type="sibTrans" cxnId="{26E07E03-8876-4C55-9E11-CA56D53EBCF0}">
      <dgm:prSet/>
      <dgm:spPr/>
      <dgm:t>
        <a:bodyPr/>
        <a:lstStyle/>
        <a:p>
          <a:endParaRPr lang="en-US"/>
        </a:p>
      </dgm:t>
    </dgm:pt>
    <dgm:pt modelId="{F3A063BE-D6B9-4A5F-835C-DC9C3CEE389C}">
      <dgm:prSet/>
      <dgm:spPr/>
      <dgm:t>
        <a:bodyPr/>
        <a:lstStyle/>
        <a:p>
          <a:r>
            <a:rPr lang="en-GB"/>
            <a:t>How it has allowed me to complete project</a:t>
          </a:r>
          <a:endParaRPr lang="en-US"/>
        </a:p>
      </dgm:t>
    </dgm:pt>
    <dgm:pt modelId="{2813AD83-07D0-4E6C-8225-5A6569882EDA}" type="parTrans" cxnId="{8C169763-7BAC-4E3B-B99E-F882EA07FE1A}">
      <dgm:prSet/>
      <dgm:spPr/>
      <dgm:t>
        <a:bodyPr/>
        <a:lstStyle/>
        <a:p>
          <a:endParaRPr lang="en-US"/>
        </a:p>
      </dgm:t>
    </dgm:pt>
    <dgm:pt modelId="{18D71C10-A3B3-4E23-AE79-1DC227F70626}" type="sibTrans" cxnId="{8C169763-7BAC-4E3B-B99E-F882EA07FE1A}">
      <dgm:prSet/>
      <dgm:spPr/>
      <dgm:t>
        <a:bodyPr/>
        <a:lstStyle/>
        <a:p>
          <a:endParaRPr lang="en-US"/>
        </a:p>
      </dgm:t>
    </dgm:pt>
    <dgm:pt modelId="{22E6C551-5446-4F1A-8058-3A28EEC919D3}" type="pres">
      <dgm:prSet presAssocID="{9F5D4C25-7CE0-4F3F-B639-6828606E1AC7}" presName="linear" presStyleCnt="0">
        <dgm:presLayoutVars>
          <dgm:animLvl val="lvl"/>
          <dgm:resizeHandles val="exact"/>
        </dgm:presLayoutVars>
      </dgm:prSet>
      <dgm:spPr/>
    </dgm:pt>
    <dgm:pt modelId="{20CAD60E-37CF-4592-AB7B-D4CCBDD75ED0}" type="pres">
      <dgm:prSet presAssocID="{96711462-9A09-469D-8EDA-DBA87D2051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493E5E-B170-4602-B78E-3C9B3EA96289}" type="pres">
      <dgm:prSet presAssocID="{19ADCC2F-ADA5-48CC-9AAF-7C8B23E9F616}" presName="spacer" presStyleCnt="0"/>
      <dgm:spPr/>
    </dgm:pt>
    <dgm:pt modelId="{F540FD8D-BC60-482A-99B6-EA50079580D6}" type="pres">
      <dgm:prSet presAssocID="{6D2D6656-95DD-4749-B727-2EAD3B8B1F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D657AB-66CB-4A79-84DC-D9514C24B1BD}" type="pres">
      <dgm:prSet presAssocID="{08700D12-933F-4463-ACB6-A8FF7DE16A80}" presName="spacer" presStyleCnt="0"/>
      <dgm:spPr/>
    </dgm:pt>
    <dgm:pt modelId="{915DAC38-3C5B-410B-B058-B129DAB7B1F3}" type="pres">
      <dgm:prSet presAssocID="{401FCB9C-E3B4-47AB-AECB-C0AE396836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8DCACA-241B-40DD-8499-1C0D1171793C}" type="pres">
      <dgm:prSet presAssocID="{820648C7-92D1-4307-B639-C3FA0328DAA3}" presName="spacer" presStyleCnt="0"/>
      <dgm:spPr/>
    </dgm:pt>
    <dgm:pt modelId="{BFD1395E-FAB9-47DE-9A9C-8371E7A0F954}" type="pres">
      <dgm:prSet presAssocID="{F3A063BE-D6B9-4A5F-835C-DC9C3CEE38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E07E03-8876-4C55-9E11-CA56D53EBCF0}" srcId="{9F5D4C25-7CE0-4F3F-B639-6828606E1AC7}" destId="{401FCB9C-E3B4-47AB-AECB-C0AE396836A4}" srcOrd="2" destOrd="0" parTransId="{72547508-9E9D-4394-B8A8-C5534961703E}" sibTransId="{820648C7-92D1-4307-B639-C3FA0328DAA3}"/>
    <dgm:cxn modelId="{D0D7B411-C3D3-4B99-B9D0-541CBE136A49}" type="presOf" srcId="{F3A063BE-D6B9-4A5F-835C-DC9C3CEE389C}" destId="{BFD1395E-FAB9-47DE-9A9C-8371E7A0F954}" srcOrd="0" destOrd="0" presId="urn:microsoft.com/office/officeart/2005/8/layout/vList2"/>
    <dgm:cxn modelId="{D3BA5C5B-9020-4739-A0C2-B042BBBD9A87}" srcId="{9F5D4C25-7CE0-4F3F-B639-6828606E1AC7}" destId="{96711462-9A09-469D-8EDA-DBA87D2051FF}" srcOrd="0" destOrd="0" parTransId="{5B31B79E-D52A-4732-B333-CCFB8C5B0277}" sibTransId="{19ADCC2F-ADA5-48CC-9AAF-7C8B23E9F616}"/>
    <dgm:cxn modelId="{8C169763-7BAC-4E3B-B99E-F882EA07FE1A}" srcId="{9F5D4C25-7CE0-4F3F-B639-6828606E1AC7}" destId="{F3A063BE-D6B9-4A5F-835C-DC9C3CEE389C}" srcOrd="3" destOrd="0" parTransId="{2813AD83-07D0-4E6C-8225-5A6569882EDA}" sibTransId="{18D71C10-A3B3-4E23-AE79-1DC227F70626}"/>
    <dgm:cxn modelId="{4871E163-6C8F-4DAE-AE4F-C5717C5C0879}" srcId="{9F5D4C25-7CE0-4F3F-B639-6828606E1AC7}" destId="{6D2D6656-95DD-4749-B727-2EAD3B8B1F0F}" srcOrd="1" destOrd="0" parTransId="{F4A2AA22-37A3-4130-87F0-6E20AC8D8899}" sibTransId="{08700D12-933F-4463-ACB6-A8FF7DE16A80}"/>
    <dgm:cxn modelId="{84D5347B-261F-4E08-85CB-ECAF86829671}" type="presOf" srcId="{401FCB9C-E3B4-47AB-AECB-C0AE396836A4}" destId="{915DAC38-3C5B-410B-B058-B129DAB7B1F3}" srcOrd="0" destOrd="0" presId="urn:microsoft.com/office/officeart/2005/8/layout/vList2"/>
    <dgm:cxn modelId="{D600DFA4-33B2-46A4-A7A9-7736C8E8E958}" type="presOf" srcId="{96711462-9A09-469D-8EDA-DBA87D2051FF}" destId="{20CAD60E-37CF-4592-AB7B-D4CCBDD75ED0}" srcOrd="0" destOrd="0" presId="urn:microsoft.com/office/officeart/2005/8/layout/vList2"/>
    <dgm:cxn modelId="{F16C58A5-A4BF-4F43-A259-558DD57B2E46}" type="presOf" srcId="{9F5D4C25-7CE0-4F3F-B639-6828606E1AC7}" destId="{22E6C551-5446-4F1A-8058-3A28EEC919D3}" srcOrd="0" destOrd="0" presId="urn:microsoft.com/office/officeart/2005/8/layout/vList2"/>
    <dgm:cxn modelId="{A3E8FEDC-DF56-4CDA-B570-69934AC15339}" type="presOf" srcId="{6D2D6656-95DD-4749-B727-2EAD3B8B1F0F}" destId="{F540FD8D-BC60-482A-99B6-EA50079580D6}" srcOrd="0" destOrd="0" presId="urn:microsoft.com/office/officeart/2005/8/layout/vList2"/>
    <dgm:cxn modelId="{F0F908E8-8716-4E8D-A153-C27D1138F838}" type="presParOf" srcId="{22E6C551-5446-4F1A-8058-3A28EEC919D3}" destId="{20CAD60E-37CF-4592-AB7B-D4CCBDD75ED0}" srcOrd="0" destOrd="0" presId="urn:microsoft.com/office/officeart/2005/8/layout/vList2"/>
    <dgm:cxn modelId="{814C462B-480F-4786-8F17-F71B7466FB1E}" type="presParOf" srcId="{22E6C551-5446-4F1A-8058-3A28EEC919D3}" destId="{B0493E5E-B170-4602-B78E-3C9B3EA96289}" srcOrd="1" destOrd="0" presId="urn:microsoft.com/office/officeart/2005/8/layout/vList2"/>
    <dgm:cxn modelId="{BFC9CCB9-3550-48EE-84E9-E29FEAD176FA}" type="presParOf" srcId="{22E6C551-5446-4F1A-8058-3A28EEC919D3}" destId="{F540FD8D-BC60-482A-99B6-EA50079580D6}" srcOrd="2" destOrd="0" presId="urn:microsoft.com/office/officeart/2005/8/layout/vList2"/>
    <dgm:cxn modelId="{97ED7BF6-B194-45EA-8331-7C42739A5709}" type="presParOf" srcId="{22E6C551-5446-4F1A-8058-3A28EEC919D3}" destId="{B7D657AB-66CB-4A79-84DC-D9514C24B1BD}" srcOrd="3" destOrd="0" presId="urn:microsoft.com/office/officeart/2005/8/layout/vList2"/>
    <dgm:cxn modelId="{BA7A600B-E4BA-4E74-A994-FDE8FABB7D45}" type="presParOf" srcId="{22E6C551-5446-4F1A-8058-3A28EEC919D3}" destId="{915DAC38-3C5B-410B-B058-B129DAB7B1F3}" srcOrd="4" destOrd="0" presId="urn:microsoft.com/office/officeart/2005/8/layout/vList2"/>
    <dgm:cxn modelId="{F030828A-447B-4490-884E-DD8D02C9FDA2}" type="presParOf" srcId="{22E6C551-5446-4F1A-8058-3A28EEC919D3}" destId="{288DCACA-241B-40DD-8499-1C0D1171793C}" srcOrd="5" destOrd="0" presId="urn:microsoft.com/office/officeart/2005/8/layout/vList2"/>
    <dgm:cxn modelId="{922AA83C-97C8-467D-8BFB-9B13D495BD47}" type="presParOf" srcId="{22E6C551-5446-4F1A-8058-3A28EEC919D3}" destId="{BFD1395E-FAB9-47DE-9A9C-8371E7A0F9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3913-C95E-42FF-BDE5-0DF8CFF205AF}">
      <dsp:nvSpPr>
        <dsp:cNvPr id="0" name=""/>
        <dsp:cNvSpPr/>
      </dsp:nvSpPr>
      <dsp:spPr>
        <a:xfrm>
          <a:off x="0" y="85844"/>
          <a:ext cx="6588691" cy="13772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MVP: Full Stack Web Application</a:t>
          </a:r>
          <a:endParaRPr lang="en-US" sz="2500" kern="1200" dirty="0"/>
        </a:p>
      </dsp:txBody>
      <dsp:txXfrm>
        <a:off x="67232" y="153076"/>
        <a:ext cx="6454227" cy="1242799"/>
      </dsp:txXfrm>
    </dsp:sp>
    <dsp:sp modelId="{DA0722BB-AA44-4E6A-8D3F-AA5D0D6C7C38}">
      <dsp:nvSpPr>
        <dsp:cNvPr id="0" name=""/>
        <dsp:cNvSpPr/>
      </dsp:nvSpPr>
      <dsp:spPr>
        <a:xfrm>
          <a:off x="0" y="1535107"/>
          <a:ext cx="6588691" cy="137726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Components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 </a:t>
          </a:r>
          <a:r>
            <a:rPr lang="en-GB" sz="2000" kern="1200" dirty="0"/>
            <a:t>Spring Application, HTML pages, </a:t>
          </a:r>
          <a:r>
            <a:rPr lang="en-GB" sz="2000" kern="1200" dirty="0" err="1"/>
            <a:t>Javascript</a:t>
          </a:r>
          <a:r>
            <a:rPr lang="en-GB" sz="2000" kern="1200" dirty="0"/>
            <a:t>, SQL databases</a:t>
          </a:r>
          <a:endParaRPr lang="en-US" sz="2300" kern="1200" dirty="0"/>
        </a:p>
      </dsp:txBody>
      <dsp:txXfrm>
        <a:off x="67232" y="1602339"/>
        <a:ext cx="6454227" cy="1242799"/>
      </dsp:txXfrm>
    </dsp:sp>
    <dsp:sp modelId="{C097266F-4425-44EB-BD7C-2DF68EF0CA0F}">
      <dsp:nvSpPr>
        <dsp:cNvPr id="0" name=""/>
        <dsp:cNvSpPr/>
      </dsp:nvSpPr>
      <dsp:spPr>
        <a:xfrm>
          <a:off x="0" y="2984371"/>
          <a:ext cx="6588691" cy="137726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Scope </a:t>
          </a:r>
          <a:endParaRPr lang="en-US" sz="2500" kern="1200"/>
        </a:p>
      </dsp:txBody>
      <dsp:txXfrm>
        <a:off x="67232" y="3051603"/>
        <a:ext cx="6454227" cy="1242799"/>
      </dsp:txXfrm>
    </dsp:sp>
    <dsp:sp modelId="{61DDEBF3-3EA3-40DA-AFE3-338A79E1805C}">
      <dsp:nvSpPr>
        <dsp:cNvPr id="0" name=""/>
        <dsp:cNvSpPr/>
      </dsp:nvSpPr>
      <dsp:spPr>
        <a:xfrm>
          <a:off x="0" y="4433635"/>
          <a:ext cx="6588691" cy="137726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- Feature-branch model, Jira project management board, Risk assessment, relational databases modelled using ERD</a:t>
          </a:r>
          <a:endParaRPr lang="en-US" sz="2500" kern="1200" dirty="0"/>
        </a:p>
      </dsp:txBody>
      <dsp:txXfrm>
        <a:off x="67232" y="4500867"/>
        <a:ext cx="6454227" cy="124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E7CB2-8D1D-41DB-8FC2-DBCD44F77840}">
      <dsp:nvSpPr>
        <dsp:cNvPr id="0" name=""/>
        <dsp:cNvSpPr/>
      </dsp:nvSpPr>
      <dsp:spPr>
        <a:xfrm>
          <a:off x="517974" y="14417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8513D-C93F-465B-9DAF-793FFC37AEE0}">
      <dsp:nvSpPr>
        <dsp:cNvPr id="0" name=""/>
        <dsp:cNvSpPr/>
      </dsp:nvSpPr>
      <dsp:spPr>
        <a:xfrm>
          <a:off x="831807" y="1741843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C6CF2-F439-4521-9FF2-A487688579E6}">
      <dsp:nvSpPr>
        <dsp:cNvPr id="0" name=""/>
        <dsp:cNvSpPr/>
      </dsp:nvSpPr>
      <dsp:spPr>
        <a:xfrm>
          <a:off x="45713" y="3362406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1 Sprint </a:t>
          </a:r>
          <a:endParaRPr lang="en-US" sz="1300" kern="1200"/>
        </a:p>
      </dsp:txBody>
      <dsp:txXfrm>
        <a:off x="45713" y="3362406"/>
        <a:ext cx="2418750" cy="720000"/>
      </dsp:txXfrm>
    </dsp:sp>
    <dsp:sp modelId="{AC0236FB-43B3-4D97-AF29-1B2ADB5E8B69}">
      <dsp:nvSpPr>
        <dsp:cNvPr id="0" name=""/>
        <dsp:cNvSpPr/>
      </dsp:nvSpPr>
      <dsp:spPr>
        <a:xfrm>
          <a:off x="3359401" y="1427405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44326-F5BD-440F-9D2D-D0F8D207D3E0}">
      <dsp:nvSpPr>
        <dsp:cNvPr id="0" name=""/>
        <dsp:cNvSpPr/>
      </dsp:nvSpPr>
      <dsp:spPr>
        <a:xfrm>
          <a:off x="3673838" y="1741843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D8820-7A30-407D-AC78-583C9EE2A449}">
      <dsp:nvSpPr>
        <dsp:cNvPr id="0" name=""/>
        <dsp:cNvSpPr/>
      </dsp:nvSpPr>
      <dsp:spPr>
        <a:xfrm>
          <a:off x="2879351" y="320530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Epics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 Backend Drivers, Backend Teams, Webpage</a:t>
          </a:r>
          <a:endParaRPr lang="en-US" sz="1300" kern="1200" dirty="0"/>
        </a:p>
      </dsp:txBody>
      <dsp:txXfrm>
        <a:off x="2879351" y="3205309"/>
        <a:ext cx="2418750" cy="720000"/>
      </dsp:txXfrm>
    </dsp:sp>
    <dsp:sp modelId="{BBA95FFC-C701-43FF-AD28-557A4B68D80A}">
      <dsp:nvSpPr>
        <dsp:cNvPr id="0" name=""/>
        <dsp:cNvSpPr/>
      </dsp:nvSpPr>
      <dsp:spPr>
        <a:xfrm>
          <a:off x="6201432" y="1427405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EA472-9FC9-4395-BB9E-FEF205B91D26}">
      <dsp:nvSpPr>
        <dsp:cNvPr id="0" name=""/>
        <dsp:cNvSpPr/>
      </dsp:nvSpPr>
      <dsp:spPr>
        <a:xfrm>
          <a:off x="6515869" y="1741843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3813A-6B1E-404E-9093-AA819F18D794}">
      <dsp:nvSpPr>
        <dsp:cNvPr id="0" name=""/>
        <dsp:cNvSpPr/>
      </dsp:nvSpPr>
      <dsp:spPr>
        <a:xfrm>
          <a:off x="5735653" y="325169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User Stories – 4-6 for each epic covering MVP</a:t>
          </a:r>
          <a:endParaRPr lang="en-US" sz="1300" kern="1200" dirty="0"/>
        </a:p>
      </dsp:txBody>
      <dsp:txXfrm>
        <a:off x="5735653" y="3251698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34E64-0DDD-4EDD-A2D0-6BAE159AE40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8CFD-B524-4E3B-826A-AE55F23F8E4D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What is a user story?</a:t>
          </a:r>
          <a:endParaRPr lang="en-US" sz="2300" kern="1200"/>
        </a:p>
      </dsp:txBody>
      <dsp:txXfrm>
        <a:off x="569079" y="2427788"/>
        <a:ext cx="2072362" cy="720000"/>
      </dsp:txXfrm>
    </dsp:sp>
    <dsp:sp modelId="{AF0F6C4A-DF90-4021-A529-1BD52BF57009}">
      <dsp:nvSpPr>
        <dsp:cNvPr id="0" name=""/>
        <dsp:cNvSpPr/>
      </dsp:nvSpPr>
      <dsp:spPr>
        <a:xfrm>
          <a:off x="5806664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B07E-8757-48D4-8C07-F8B279395220}">
      <dsp:nvSpPr>
        <dsp:cNvPr id="0" name=""/>
        <dsp:cNvSpPr/>
      </dsp:nvSpPr>
      <dsp:spPr>
        <a:xfrm>
          <a:off x="3011732" y="243541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Adding them to epic </a:t>
          </a:r>
          <a:endParaRPr lang="en-US" sz="2300" kern="1200" dirty="0"/>
        </a:p>
      </dsp:txBody>
      <dsp:txXfrm>
        <a:off x="3011732" y="2435413"/>
        <a:ext cx="2072362" cy="720000"/>
      </dsp:txXfrm>
    </dsp:sp>
    <dsp:sp modelId="{E249EE58-EFAE-4497-84B7-D99176535220}">
      <dsp:nvSpPr>
        <dsp:cNvPr id="0" name=""/>
        <dsp:cNvSpPr/>
      </dsp:nvSpPr>
      <dsp:spPr>
        <a:xfrm>
          <a:off x="8333127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A99B4-5354-4ED2-8DBF-48E930CFED81}">
      <dsp:nvSpPr>
        <dsp:cNvPr id="0" name=""/>
        <dsp:cNvSpPr/>
      </dsp:nvSpPr>
      <dsp:spPr>
        <a:xfrm>
          <a:off x="7869888" y="245064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Some examples…</a:t>
          </a:r>
          <a:endParaRPr lang="en-US" sz="2300" kern="1200" dirty="0"/>
        </a:p>
      </dsp:txBody>
      <dsp:txXfrm>
        <a:off x="7869888" y="2450648"/>
        <a:ext cx="2072362" cy="720000"/>
      </dsp:txXfrm>
    </dsp:sp>
    <dsp:sp modelId="{37299F55-083D-4F32-95A4-6715DA6BAB2A}">
      <dsp:nvSpPr>
        <dsp:cNvPr id="0" name=""/>
        <dsp:cNvSpPr/>
      </dsp:nvSpPr>
      <dsp:spPr>
        <a:xfrm>
          <a:off x="3536770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40CF7-26E8-42DE-A6B0-355C06CB7F00}">
      <dsp:nvSpPr>
        <dsp:cNvPr id="0" name=""/>
        <dsp:cNvSpPr/>
      </dsp:nvSpPr>
      <dsp:spPr>
        <a:xfrm>
          <a:off x="5344321" y="245064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What is a task?</a:t>
          </a:r>
          <a:endParaRPr lang="en-US" sz="2300" kern="1200" dirty="0"/>
        </a:p>
      </dsp:txBody>
      <dsp:txXfrm>
        <a:off x="5344321" y="245064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A8A1F-8B40-41C1-9793-016ADDA9357C}">
      <dsp:nvSpPr>
        <dsp:cNvPr id="0" name=""/>
        <dsp:cNvSpPr/>
      </dsp:nvSpPr>
      <dsp:spPr>
        <a:xfrm>
          <a:off x="0" y="18165"/>
          <a:ext cx="6253721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Main branch </a:t>
          </a:r>
          <a:endParaRPr lang="en-US" sz="4800" kern="1200"/>
        </a:p>
      </dsp:txBody>
      <dsp:txXfrm>
        <a:off x="56201" y="74366"/>
        <a:ext cx="6141319" cy="1038877"/>
      </dsp:txXfrm>
    </dsp:sp>
    <dsp:sp modelId="{FF3CDFDD-5D2C-4428-B73F-FD6D0995AFD8}">
      <dsp:nvSpPr>
        <dsp:cNvPr id="0" name=""/>
        <dsp:cNvSpPr/>
      </dsp:nvSpPr>
      <dsp:spPr>
        <a:xfrm>
          <a:off x="0" y="1307685"/>
          <a:ext cx="6253721" cy="11512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Dev branch</a:t>
          </a:r>
          <a:endParaRPr lang="en-US" sz="4800" kern="1200" dirty="0"/>
        </a:p>
      </dsp:txBody>
      <dsp:txXfrm>
        <a:off x="56201" y="1363886"/>
        <a:ext cx="6141319" cy="1038877"/>
      </dsp:txXfrm>
    </dsp:sp>
    <dsp:sp modelId="{6E5719E5-C021-4DC5-A7B3-0BC5A09EE8CE}">
      <dsp:nvSpPr>
        <dsp:cNvPr id="0" name=""/>
        <dsp:cNvSpPr/>
      </dsp:nvSpPr>
      <dsp:spPr>
        <a:xfrm>
          <a:off x="0" y="2583014"/>
          <a:ext cx="6253721" cy="11512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Feature branches</a:t>
          </a:r>
          <a:endParaRPr lang="en-US" sz="4800" kern="1200" dirty="0"/>
        </a:p>
      </dsp:txBody>
      <dsp:txXfrm>
        <a:off x="56201" y="2639215"/>
        <a:ext cx="6141319" cy="1038877"/>
      </dsp:txXfrm>
    </dsp:sp>
    <dsp:sp modelId="{79F48DBA-45BD-420E-9404-4A305E969604}">
      <dsp:nvSpPr>
        <dsp:cNvPr id="0" name=""/>
        <dsp:cNvSpPr/>
      </dsp:nvSpPr>
      <dsp:spPr>
        <a:xfrm>
          <a:off x="0" y="3886724"/>
          <a:ext cx="6253721" cy="11512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Commit messages </a:t>
          </a:r>
          <a:endParaRPr lang="en-US" sz="4800" kern="1200"/>
        </a:p>
      </dsp:txBody>
      <dsp:txXfrm>
        <a:off x="56201" y="3942925"/>
        <a:ext cx="6141319" cy="1038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95AA5-D702-4690-8519-1B2C90DCEF39}">
      <dsp:nvSpPr>
        <dsp:cNvPr id="0" name=""/>
        <dsp:cNvSpPr/>
      </dsp:nvSpPr>
      <dsp:spPr>
        <a:xfrm>
          <a:off x="8335" y="529777"/>
          <a:ext cx="4982928" cy="199317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What I managed to test</a:t>
          </a:r>
          <a:endParaRPr lang="en-US" sz="4100" kern="1200"/>
        </a:p>
      </dsp:txBody>
      <dsp:txXfrm>
        <a:off x="1004921" y="529777"/>
        <a:ext cx="2989757" cy="1993171"/>
      </dsp:txXfrm>
    </dsp:sp>
    <dsp:sp modelId="{06EB4C2B-6310-44FE-B76E-BDA8A537A93C}">
      <dsp:nvSpPr>
        <dsp:cNvPr id="0" name=""/>
        <dsp:cNvSpPr/>
      </dsp:nvSpPr>
      <dsp:spPr>
        <a:xfrm>
          <a:off x="4492971" y="529777"/>
          <a:ext cx="4982928" cy="199317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What I didn’t manage to test</a:t>
          </a:r>
          <a:endParaRPr lang="en-US" sz="4100" kern="1200"/>
        </a:p>
      </dsp:txBody>
      <dsp:txXfrm>
        <a:off x="5489557" y="529777"/>
        <a:ext cx="2989757" cy="1993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8EB1-0803-49BF-A48A-C6310B52AF9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50643-0B15-4AB0-AB84-3CEEF42DB23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How much test coverage achieved?</a:t>
          </a:r>
        </a:p>
      </dsp:txBody>
      <dsp:txXfrm>
        <a:off x="559800" y="3022743"/>
        <a:ext cx="4320000" cy="720000"/>
      </dsp:txXfrm>
    </dsp:sp>
    <dsp:sp modelId="{B7C7ACA3-EE74-431A-B5AD-526B4007067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3932-0C35-413B-9437-B71AA3176094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Industry standard is 80%</a:t>
          </a:r>
          <a:endParaRPr lang="en-US" sz="2300" kern="1200" dirty="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F7101-1330-4964-8996-1B671C4E20E7}">
      <dsp:nvSpPr>
        <dsp:cNvPr id="0" name=""/>
        <dsp:cNvSpPr/>
      </dsp:nvSpPr>
      <dsp:spPr>
        <a:xfrm>
          <a:off x="0" y="811"/>
          <a:ext cx="10905066" cy="1007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What went well</a:t>
          </a:r>
          <a:endParaRPr lang="en-US" sz="4200" kern="1200"/>
        </a:p>
      </dsp:txBody>
      <dsp:txXfrm>
        <a:off x="49176" y="49987"/>
        <a:ext cx="10806714" cy="909018"/>
      </dsp:txXfrm>
    </dsp:sp>
    <dsp:sp modelId="{EF399CE4-CBF7-4F36-B378-BA476E19BDF4}">
      <dsp:nvSpPr>
        <dsp:cNvPr id="0" name=""/>
        <dsp:cNvSpPr/>
      </dsp:nvSpPr>
      <dsp:spPr>
        <a:xfrm>
          <a:off x="0" y="1129141"/>
          <a:ext cx="10905066" cy="1007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What didn’t go well</a:t>
          </a:r>
          <a:endParaRPr lang="en-US" sz="4200" kern="1200"/>
        </a:p>
      </dsp:txBody>
      <dsp:txXfrm>
        <a:off x="49176" y="1178317"/>
        <a:ext cx="10806714" cy="909018"/>
      </dsp:txXfrm>
    </dsp:sp>
    <dsp:sp modelId="{2FACDA56-6B08-4791-9841-8874AB2C03C2}">
      <dsp:nvSpPr>
        <dsp:cNvPr id="0" name=""/>
        <dsp:cNvSpPr/>
      </dsp:nvSpPr>
      <dsp:spPr>
        <a:xfrm>
          <a:off x="0" y="2257471"/>
          <a:ext cx="10905066" cy="1007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What goals took too long </a:t>
          </a:r>
          <a:endParaRPr lang="en-US" sz="4200" kern="1200"/>
        </a:p>
      </dsp:txBody>
      <dsp:txXfrm>
        <a:off x="49176" y="2306647"/>
        <a:ext cx="10806714" cy="909018"/>
      </dsp:txXfrm>
    </dsp:sp>
    <dsp:sp modelId="{A75DA706-9663-4E52-BF9E-B1375EC8436E}">
      <dsp:nvSpPr>
        <dsp:cNvPr id="0" name=""/>
        <dsp:cNvSpPr/>
      </dsp:nvSpPr>
      <dsp:spPr>
        <a:xfrm>
          <a:off x="0" y="3385801"/>
          <a:ext cx="10905066" cy="1007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What goals were missed</a:t>
          </a:r>
          <a:endParaRPr lang="en-US" sz="4200" kern="1200"/>
        </a:p>
      </dsp:txBody>
      <dsp:txXfrm>
        <a:off x="49176" y="3434977"/>
        <a:ext cx="10806714" cy="909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AD60E-37CF-4592-AB7B-D4CCBDD75ED0}">
      <dsp:nvSpPr>
        <dsp:cNvPr id="0" name=""/>
        <dsp:cNvSpPr/>
      </dsp:nvSpPr>
      <dsp:spPr>
        <a:xfrm>
          <a:off x="0" y="28389"/>
          <a:ext cx="6906491" cy="1310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Skills needed for project </a:t>
          </a:r>
          <a:endParaRPr lang="en-US" sz="3300" kern="1200"/>
        </a:p>
      </dsp:txBody>
      <dsp:txXfrm>
        <a:off x="63994" y="92383"/>
        <a:ext cx="6778503" cy="1182942"/>
      </dsp:txXfrm>
    </dsp:sp>
    <dsp:sp modelId="{F540FD8D-BC60-482A-99B6-EA50079580D6}">
      <dsp:nvSpPr>
        <dsp:cNvPr id="0" name=""/>
        <dsp:cNvSpPr/>
      </dsp:nvSpPr>
      <dsp:spPr>
        <a:xfrm>
          <a:off x="0" y="1434359"/>
          <a:ext cx="6906491" cy="1310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- Spring, HTML, JS, Selenium, SonarQube</a:t>
          </a:r>
          <a:endParaRPr lang="en-US" sz="3300" kern="1200" dirty="0"/>
        </a:p>
      </dsp:txBody>
      <dsp:txXfrm>
        <a:off x="63994" y="1498353"/>
        <a:ext cx="6778503" cy="1182942"/>
      </dsp:txXfrm>
    </dsp:sp>
    <dsp:sp modelId="{915DAC38-3C5B-410B-B058-B129DAB7B1F3}">
      <dsp:nvSpPr>
        <dsp:cNvPr id="0" name=""/>
        <dsp:cNvSpPr/>
      </dsp:nvSpPr>
      <dsp:spPr>
        <a:xfrm>
          <a:off x="0" y="2840329"/>
          <a:ext cx="6906491" cy="1310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What have I learned? - A lot!</a:t>
          </a:r>
          <a:endParaRPr lang="en-US" sz="3300" kern="1200" dirty="0"/>
        </a:p>
      </dsp:txBody>
      <dsp:txXfrm>
        <a:off x="63994" y="2904323"/>
        <a:ext cx="6778503" cy="1182942"/>
      </dsp:txXfrm>
    </dsp:sp>
    <dsp:sp modelId="{BFD1395E-FAB9-47DE-9A9C-8371E7A0F954}">
      <dsp:nvSpPr>
        <dsp:cNvPr id="0" name=""/>
        <dsp:cNvSpPr/>
      </dsp:nvSpPr>
      <dsp:spPr>
        <a:xfrm>
          <a:off x="0" y="4246299"/>
          <a:ext cx="6906491" cy="1310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How it has allowed me to complete project</a:t>
          </a:r>
          <a:endParaRPr lang="en-US" sz="3300" kern="1200"/>
        </a:p>
      </dsp:txBody>
      <dsp:txXfrm>
        <a:off x="63994" y="4310293"/>
        <a:ext cx="6778503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5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8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2EAD-21A5-40F0-974C-1D6053419C2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C92EB-C973-0637-9A1D-F4489737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Formula 1 Driver and Teams roster</a:t>
            </a: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Jordan Lee </a:t>
            </a: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17B481-C228-FBF3-AD7D-BC40764D0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A6421-1291-62C5-1421-BA30C740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180"/>
            <a:ext cx="9144000" cy="5551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Let’s take a look..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C7DF-54EA-46C0-211D-7E200BFB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2" y="2593215"/>
            <a:ext cx="9122229" cy="1671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032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5F90-702A-9CCE-E0BD-23D44836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GB" sz="4000"/>
              <a:t>Testing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D3E81-8F38-7F01-47F9-C3679F2D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061952"/>
              </p:ext>
            </p:extLst>
          </p:nvPr>
        </p:nvGraphicFramePr>
        <p:xfrm>
          <a:off x="2210936" y="2470248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6EF36-7B08-D7D9-93A5-AD5C3025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5F66D-DCC3-4AFD-DFBD-83325B90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Test Coverage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08145-6E01-2B8A-0E0A-121BA0E74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06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34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C188-9417-6E85-4AB8-8FEB108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Sprint Review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C9F74-16C2-116D-DD1E-C2A9365DF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114418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91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icrophone and piano">
            <a:extLst>
              <a:ext uri="{FF2B5EF4-FFF2-40B4-BE49-F238E27FC236}">
                <a16:creationId xmlns:a16="http://schemas.microsoft.com/office/drawing/2014/main" id="{C4C14C2C-71AC-2EF0-4EBF-F3CE97537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4CE6A-2C9A-A55E-4BE7-1B716612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130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E744D-F0B5-58CF-FB16-BD95036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Developer Journey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AA1B5-AB02-4DFB-A20C-4C41DC58D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02223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42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ood human figure">
            <a:extLst>
              <a:ext uri="{FF2B5EF4-FFF2-40B4-BE49-F238E27FC236}">
                <a16:creationId xmlns:a16="http://schemas.microsoft.com/office/drawing/2014/main" id="{6C97E9AE-9C82-97D0-DEEC-1449AEB9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DA7DF-EF95-D1D5-2D25-80E0758E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Thanks for listening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97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A735-FB02-AB42-53D2-5DE2B4AD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	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DB913A-D43E-35F7-16A5-B180F1F6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158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6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298F-87B4-CEF2-27C3-0E6BFD4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993302-1AA2-3CE5-B940-662FE1EA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01" y="2427541"/>
            <a:ext cx="1056149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1AF1-4B13-00C9-EAF5-C6D48721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8ADF67-4254-C571-B921-9643D8BD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433073"/>
            <a:ext cx="11496821" cy="39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1D081-EA1C-5B67-C6A7-E4840D2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8256E9-77F4-2458-863C-089522FDB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62684"/>
            <a:ext cx="7608304" cy="42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Rectangle 206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BC00E-6FB8-E753-CD4A-29F9842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grpSp>
        <p:nvGrpSpPr>
          <p:cNvPr id="90" name="Group 8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ABA90-4638-28D8-2774-C1A5A05C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683463"/>
            <a:ext cx="5536001" cy="34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596B5-09C0-6E26-51DC-929DC941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GB" sz="4800"/>
              <a:t>Sprints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982C0-0F97-5D43-5BE3-BBC63AB57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51588"/>
              </p:ext>
            </p:extLst>
          </p:nvPr>
        </p:nvGraphicFramePr>
        <p:xfrm>
          <a:off x="3130327" y="546369"/>
          <a:ext cx="8194240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30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9D7A8-7603-F3E1-8E5C-F8576FF56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D8EC8-6DAA-6CC7-8A6E-7D1D896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User Stories and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A109B-6D5E-DA77-72E6-0218CDC00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998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87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A0C18-9C80-63D8-A7D6-A976FD36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prstGeom prst="ellipse">
            <a:avLst/>
          </a:prstGeom>
          <a:noFill/>
        </p:spPr>
        <p:txBody>
          <a:bodyPr anchor="ctr">
            <a:normAutofit/>
          </a:bodyPr>
          <a:lstStyle/>
          <a:p>
            <a:r>
              <a:rPr lang="en-GB" sz="4800"/>
              <a:t>GitHub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654589B-98EE-ACBD-6746-D22B7FD69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3011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23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195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Formula 1 Driver and Teams roster  Jordan Lee   </vt:lpstr>
      <vt:lpstr>Introduction </vt:lpstr>
      <vt:lpstr>Risk Assessment</vt:lpstr>
      <vt:lpstr>MoSCoW</vt:lpstr>
      <vt:lpstr>ERD</vt:lpstr>
      <vt:lpstr>UML</vt:lpstr>
      <vt:lpstr>Sprints</vt:lpstr>
      <vt:lpstr>User Stories and Tasks</vt:lpstr>
      <vt:lpstr>GitHub</vt:lpstr>
      <vt:lpstr>Let’s take a look..</vt:lpstr>
      <vt:lpstr>Testing</vt:lpstr>
      <vt:lpstr>Test Coverage</vt:lpstr>
      <vt:lpstr>Sprint Review</vt:lpstr>
      <vt:lpstr>Live Demo</vt:lpstr>
      <vt:lpstr>Developer Journey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Fundamental Project 22AprEnable1  Jordan Lee   </dc:title>
  <dc:creator>Jordan Lee</dc:creator>
  <cp:lastModifiedBy>Jordan Lee</cp:lastModifiedBy>
  <cp:revision>4</cp:revision>
  <dcterms:created xsi:type="dcterms:W3CDTF">2022-05-05T16:53:50Z</dcterms:created>
  <dcterms:modified xsi:type="dcterms:W3CDTF">2022-06-09T19:56:58Z</dcterms:modified>
</cp:coreProperties>
</file>