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3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6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8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5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27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1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102C43-C5EA-48AA-9E43-417003BF34C6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EF081D-DE53-4216-A404-B1D698A13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Problemas em Aplicativos Existentes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sarruf batista – Arthur felipe recchia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Problemas em Aplicativos Existentes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em Aplicativos Existentes</dc:title>
  <dc:creator>utp</dc:creator>
  <cp:lastModifiedBy>utp</cp:lastModifiedBy>
  <cp:revision>2</cp:revision>
  <dcterms:created xsi:type="dcterms:W3CDTF">2024-08-10T01:11:05Z</dcterms:created>
  <dcterms:modified xsi:type="dcterms:W3CDTF">2024-08-10T01:15:30Z</dcterms:modified>
</cp:coreProperties>
</file>