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3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6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8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27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1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Problemas em Aplicativos </a:t>
            </a:r>
            <a:r>
              <a:rPr lang="pt-BR" dirty="0" smtClean="0"/>
              <a:t>Existentes e </a:t>
            </a:r>
            <a:r>
              <a:rPr lang="pt-BR" dirty="0" err="1" smtClean="0"/>
              <a:t>features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sarruf batista – Arthur felipe recchia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/>
              <a:t>mal </a:t>
            </a:r>
            <a:r>
              <a:rPr lang="pt-BR" dirty="0" smtClean="0"/>
              <a:t>projetada: </a:t>
            </a:r>
            <a:r>
              <a:rPr lang="pt-BR" dirty="0" err="1" smtClean="0"/>
              <a:t>RecargaPay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4773" y="2006237"/>
            <a:ext cx="2241774" cy="48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112214"/>
            <a:ext cx="8761413" cy="706964"/>
          </a:xfrm>
        </p:spPr>
        <p:txBody>
          <a:bodyPr/>
          <a:lstStyle/>
          <a:p>
            <a:r>
              <a:rPr lang="pt-BR" dirty="0" smtClean="0"/>
              <a:t>Interface </a:t>
            </a:r>
            <a:r>
              <a:rPr lang="pt-BR" dirty="0"/>
              <a:t>mal </a:t>
            </a:r>
            <a:r>
              <a:rPr lang="pt-BR" dirty="0" smtClean="0"/>
              <a:t>projetada </a:t>
            </a:r>
            <a:r>
              <a:rPr lang="pt-BR" dirty="0"/>
              <a:t>para mudança de </a:t>
            </a:r>
            <a:r>
              <a:rPr lang="pt-BR" dirty="0" smtClean="0"/>
              <a:t>orientação: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Interações com outros dispositivos:</a:t>
            </a:r>
            <a:br>
              <a:rPr lang="pt-BR" dirty="0" smtClean="0"/>
            </a:br>
            <a:r>
              <a:rPr lang="pt-BR" dirty="0" smtClean="0"/>
              <a:t>WhatsApp, </a:t>
            </a:r>
            <a:r>
              <a:rPr lang="pt-BR" dirty="0" err="1" smtClean="0"/>
              <a:t>Telegram</a:t>
            </a:r>
            <a:r>
              <a:rPr lang="pt-BR" dirty="0" smtClean="0"/>
              <a:t>, </a:t>
            </a:r>
            <a:r>
              <a:rPr lang="pt-BR" dirty="0" err="1" smtClean="0"/>
              <a:t>Discord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15" y="1937906"/>
            <a:ext cx="2294504" cy="492009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92" y="1937906"/>
            <a:ext cx="2348524" cy="49200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3" y="1937906"/>
            <a:ext cx="2300160" cy="4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ealizem </a:t>
            </a:r>
            <a:r>
              <a:rPr lang="pt-BR" dirty="0"/>
              <a:t>interações com outros </a:t>
            </a:r>
            <a:r>
              <a:rPr lang="pt-BR" dirty="0" smtClean="0"/>
              <a:t>aplicativos: </a:t>
            </a:r>
            <a:r>
              <a:rPr lang="pt-BR" dirty="0" err="1" smtClean="0"/>
              <a:t>Ifood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1" y="2118591"/>
            <a:ext cx="7285377" cy="4739409"/>
          </a:xfrm>
        </p:spPr>
      </p:pic>
    </p:spTree>
    <p:extLst>
      <p:ext uri="{BB962C8B-B14F-4D97-AF65-F5344CB8AC3E}">
        <p14:creationId xmlns:p14="http://schemas.microsoft.com/office/powerpoint/2010/main" val="136144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46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Problemas em Aplicativos Existentes e features</vt:lpstr>
      <vt:lpstr>Interface mal projetada: RecargaPay</vt:lpstr>
      <vt:lpstr>Interface mal projetada para mudança de orientação: </vt:lpstr>
      <vt:lpstr>Interações com outros dispositivos: WhatsApp, Telegram, Discord</vt:lpstr>
      <vt:lpstr>Realizem interações com outros aplicativos: Ifood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em Aplicativos Existentes</dc:title>
  <dc:creator>utp</dc:creator>
  <cp:lastModifiedBy>LEONARDO SARRUF BATISTA</cp:lastModifiedBy>
  <cp:revision>5</cp:revision>
  <dcterms:created xsi:type="dcterms:W3CDTF">2024-08-10T01:11:05Z</dcterms:created>
  <dcterms:modified xsi:type="dcterms:W3CDTF">2024-08-13T23:05:12Z</dcterms:modified>
</cp:coreProperties>
</file>