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3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6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8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5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27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1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1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Problemas em Aplicativos Existentes e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Leonardo sarruf batista – Arthur felipe recchia</a:t>
            </a:r>
          </a:p>
        </p:txBody>
      </p:sp>
    </p:spTree>
    <p:extLst>
      <p:ext uri="{BB962C8B-B14F-4D97-AF65-F5344CB8AC3E}">
        <p14:creationId xmlns:p14="http://schemas.microsoft.com/office/powerpoint/2010/main" val="2742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mal projetada: </a:t>
            </a:r>
            <a:r>
              <a:rPr lang="pt-BR" dirty="0" err="1"/>
              <a:t>RecargaPay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4773" y="2006237"/>
            <a:ext cx="2241774" cy="48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9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112214"/>
            <a:ext cx="8761413" cy="706964"/>
          </a:xfrm>
        </p:spPr>
        <p:txBody>
          <a:bodyPr/>
          <a:lstStyle/>
          <a:p>
            <a:r>
              <a:rPr lang="pt-BR" dirty="0"/>
              <a:t>Interface mal projetada para mudança de orientação</a:t>
            </a:r>
            <a:r>
              <a:rPr lang="pt-BR" dirty="0" smtClean="0"/>
              <a:t>: </a:t>
            </a:r>
            <a:r>
              <a:rPr lang="pt-BR" smtClean="0"/>
              <a:t>Steam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FBE8AD-559F-C51D-2A04-C6BE756F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90" y="2517774"/>
            <a:ext cx="8159620" cy="3768725"/>
          </a:xfrm>
        </p:spPr>
      </p:pic>
    </p:spTree>
    <p:extLst>
      <p:ext uri="{BB962C8B-B14F-4D97-AF65-F5344CB8AC3E}">
        <p14:creationId xmlns:p14="http://schemas.microsoft.com/office/powerpoint/2010/main" val="383048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Interações com outros dispositivos:</a:t>
            </a:r>
            <a:br>
              <a:rPr lang="pt-BR" dirty="0"/>
            </a:br>
            <a:r>
              <a:rPr lang="pt-BR" dirty="0"/>
              <a:t>WhatsApp, </a:t>
            </a:r>
            <a:r>
              <a:rPr lang="pt-BR" dirty="0" err="1"/>
              <a:t>Telegram</a:t>
            </a:r>
            <a:r>
              <a:rPr lang="pt-BR" dirty="0"/>
              <a:t>, </a:t>
            </a:r>
            <a:r>
              <a:rPr lang="pt-BR" dirty="0" err="1"/>
              <a:t>Discord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15" y="1937906"/>
            <a:ext cx="2294504" cy="492009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92" y="1937906"/>
            <a:ext cx="2348524" cy="49200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3" y="1937906"/>
            <a:ext cx="2300160" cy="4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0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 </a:t>
            </a:r>
            <a:r>
              <a:rPr lang="pt-BR" dirty="0"/>
              <a:t>interações com outros aplicativos: </a:t>
            </a:r>
            <a:r>
              <a:rPr lang="pt-BR" dirty="0" err="1"/>
              <a:t>Ifood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71" y="2318616"/>
            <a:ext cx="7285377" cy="4739409"/>
          </a:xfrm>
        </p:spPr>
      </p:pic>
    </p:spTree>
    <p:extLst>
      <p:ext uri="{BB962C8B-B14F-4D97-AF65-F5344CB8AC3E}">
        <p14:creationId xmlns:p14="http://schemas.microsoft.com/office/powerpoint/2010/main" val="136144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Maneiras </a:t>
            </a:r>
            <a:r>
              <a:rPr lang="pt-BR" dirty="0"/>
              <a:t>de como resolver ou evitar </a:t>
            </a:r>
            <a:r>
              <a:rPr lang="pt-BR" dirty="0" smtClean="0"/>
              <a:t>problemas </a:t>
            </a:r>
            <a:r>
              <a:rPr lang="pt-BR" dirty="0"/>
              <a:t>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/>
              <a:t>Alto Consumo de Energia</a:t>
            </a:r>
          </a:p>
          <a:p>
            <a:pPr marL="0" indent="0">
              <a:buNone/>
            </a:pPr>
            <a:r>
              <a:rPr lang="pt-BR" dirty="0" smtClean="0"/>
              <a:t>-</a:t>
            </a:r>
            <a:r>
              <a:rPr lang="pt-BR" b="1" dirty="0" smtClean="0"/>
              <a:t>Ajustar o Brilho da Tela:</a:t>
            </a:r>
            <a:r>
              <a:rPr lang="pt-BR" dirty="0" smtClean="0"/>
              <a:t> reduzir o brilho da tela do smartphone pode ajudar a reduzir o consumo de energia drasticamente, em casos de aplicativo sempre é bom recorrer pela escolha de modos de interface: “Escuro” e “Claro”.</a:t>
            </a:r>
          </a:p>
          <a:p>
            <a:pPr marL="0" indent="0">
              <a:buNone/>
            </a:pPr>
            <a:r>
              <a:rPr lang="pt-BR" b="1" dirty="0" smtClean="0"/>
              <a:t>-</a:t>
            </a:r>
            <a:r>
              <a:rPr lang="pt-BR" b="1" dirty="0"/>
              <a:t>Modo de Economia de Bateria</a:t>
            </a:r>
            <a:r>
              <a:rPr lang="pt-BR" b="1" dirty="0" smtClean="0"/>
              <a:t>: </a:t>
            </a:r>
            <a:r>
              <a:rPr lang="pt-BR" dirty="0" smtClean="0"/>
              <a:t>o modo economia de bateria está presente em praticamente todos os aparelhos celulares, e existem aplicativos que reconhecem o estado da bateria e sugerem o modo de economia.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66018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como resolver ou evitar problemas 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Alto Consumo de </a:t>
            </a:r>
            <a:r>
              <a:rPr lang="pt-BR" sz="2000" b="1" dirty="0" smtClean="0"/>
              <a:t>Memória</a:t>
            </a:r>
            <a:endParaRPr lang="pt-BR" sz="2000" b="1" dirty="0"/>
          </a:p>
          <a:p>
            <a:pPr marL="0" indent="0">
              <a:buNone/>
            </a:pPr>
            <a:r>
              <a:rPr lang="pt-BR" b="1" dirty="0"/>
              <a:t>-Controle de Armazenamento: </a:t>
            </a:r>
            <a:r>
              <a:rPr lang="pt-BR" dirty="0"/>
              <a:t>saber controlar o armazenamento do celular é uma ótima sugestão para economizar </a:t>
            </a:r>
            <a:r>
              <a:rPr lang="pt-BR" dirty="0" smtClean="0"/>
              <a:t>memória, </a:t>
            </a:r>
            <a:r>
              <a:rPr lang="pt-BR" dirty="0"/>
              <a:t>limpar arquivos cache e outros arquivos temporários.</a:t>
            </a: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-Desinstalar Aplicativos não Usados:</a:t>
            </a:r>
            <a:r>
              <a:rPr lang="pt-BR" dirty="0"/>
              <a:t> </a:t>
            </a:r>
            <a:r>
              <a:rPr lang="pt-BR" dirty="0" smtClean="0"/>
              <a:t>desinstalar aplicativos que não são usados com frequência podem ajudar a deixar o celular mais leve e consumir menos memória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55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como resolver ou evitar problemas 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Alto Consumo de Internet </a:t>
            </a:r>
            <a:r>
              <a:rPr lang="pt-BR" sz="2000" b="1" dirty="0" smtClean="0"/>
              <a:t>Móvel</a:t>
            </a:r>
          </a:p>
          <a:p>
            <a:pPr marL="0" indent="0">
              <a:buNone/>
            </a:pPr>
            <a:r>
              <a:rPr lang="pt-BR" b="1" dirty="0" smtClean="0"/>
              <a:t>-Usar </a:t>
            </a:r>
            <a:r>
              <a:rPr lang="pt-BR" b="1" dirty="0"/>
              <a:t>Wi-Fi Sempre que Possível:</a:t>
            </a:r>
            <a:r>
              <a:rPr lang="pt-BR" dirty="0"/>
              <a:t> </a:t>
            </a:r>
            <a:r>
              <a:rPr lang="pt-BR" dirty="0" smtClean="0"/>
              <a:t>conectar-se </a:t>
            </a:r>
            <a:r>
              <a:rPr lang="pt-BR" dirty="0"/>
              <a:t>a redes Wi-Fi sempre que disponível para economizar dados móveis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-Limitar </a:t>
            </a:r>
            <a:r>
              <a:rPr lang="pt-BR" b="1" dirty="0"/>
              <a:t>Aplicativos que Usam Dados em Segundo Plano:</a:t>
            </a:r>
            <a:r>
              <a:rPr lang="pt-BR" dirty="0"/>
              <a:t> </a:t>
            </a:r>
            <a:r>
              <a:rPr lang="pt-BR" dirty="0" smtClean="0"/>
              <a:t>configurar </a:t>
            </a:r>
            <a:r>
              <a:rPr lang="pt-BR" dirty="0"/>
              <a:t>os aplicativos para usar dados móveis apenas quando estiverem abertos ou desative o uso de dados em segundo plano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-Utilizar </a:t>
            </a:r>
            <a:r>
              <a:rPr lang="pt-BR" b="1" dirty="0"/>
              <a:t>Modos de Economia de Dados:</a:t>
            </a:r>
            <a:r>
              <a:rPr lang="pt-BR" dirty="0"/>
              <a:t> </a:t>
            </a:r>
            <a:r>
              <a:rPr lang="pt-BR" dirty="0" smtClean="0"/>
              <a:t>muitos </a:t>
            </a:r>
            <a:r>
              <a:rPr lang="pt-BR" dirty="0"/>
              <a:t>dispositivos têm modos que limitam o uso de dados por aplicativos, economizando </a:t>
            </a:r>
            <a:r>
              <a:rPr lang="pt-BR" dirty="0" smtClean="0"/>
              <a:t>a </a:t>
            </a:r>
            <a:r>
              <a:rPr lang="pt-BR" dirty="0"/>
              <a:t>franquia de dados móveis.</a:t>
            </a:r>
          </a:p>
        </p:txBody>
      </p:sp>
    </p:spTree>
    <p:extLst>
      <p:ext uri="{BB962C8B-B14F-4D97-AF65-F5344CB8AC3E}">
        <p14:creationId xmlns:p14="http://schemas.microsoft.com/office/powerpoint/2010/main" val="274612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como resolver ou evitar problemas de hardware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Problemas de Conectividade de </a:t>
            </a:r>
            <a:r>
              <a:rPr lang="pt-BR" sz="2000" b="1" dirty="0" smtClean="0"/>
              <a:t>Internet</a:t>
            </a:r>
          </a:p>
          <a:p>
            <a:pPr marL="0" indent="0">
              <a:buNone/>
            </a:pPr>
            <a:r>
              <a:rPr lang="pt-BR" b="1" dirty="0" smtClean="0"/>
              <a:t>-Verificar </a:t>
            </a:r>
            <a:r>
              <a:rPr lang="pt-BR" b="1" dirty="0"/>
              <a:t>a Conexão:</a:t>
            </a:r>
            <a:r>
              <a:rPr lang="pt-BR" dirty="0"/>
              <a:t> </a:t>
            </a:r>
            <a:r>
              <a:rPr lang="pt-BR" dirty="0" smtClean="0"/>
              <a:t>certificar </a:t>
            </a:r>
            <a:r>
              <a:rPr lang="pt-BR" dirty="0"/>
              <a:t>de que </a:t>
            </a:r>
            <a:r>
              <a:rPr lang="pt-BR" dirty="0" smtClean="0"/>
              <a:t>o </a:t>
            </a:r>
            <a:r>
              <a:rPr lang="pt-BR" dirty="0"/>
              <a:t>dispositivo está dentro do alcance do sinal Wi-Fi e que não há problemas com a rede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-Verificar </a:t>
            </a:r>
            <a:r>
              <a:rPr lang="pt-BR" b="1" dirty="0"/>
              <a:t>Configurações de Rede:</a:t>
            </a:r>
            <a:r>
              <a:rPr lang="pt-BR" dirty="0"/>
              <a:t> </a:t>
            </a:r>
            <a:r>
              <a:rPr lang="pt-BR" dirty="0" smtClean="0"/>
              <a:t>certificar </a:t>
            </a:r>
            <a:r>
              <a:rPr lang="pt-BR" dirty="0"/>
              <a:t>de que as configurações de rede </a:t>
            </a:r>
            <a:r>
              <a:rPr lang="pt-BR" dirty="0" smtClean="0"/>
              <a:t>no dispositivo </a:t>
            </a:r>
            <a:r>
              <a:rPr lang="pt-BR" dirty="0"/>
              <a:t>estão corretas e que não há problemas de configuração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b="1" dirty="0" smtClean="0"/>
              <a:t>-Reiniciar </a:t>
            </a:r>
            <a:r>
              <a:rPr lang="pt-BR" b="1" dirty="0"/>
              <a:t>o Roteador e o Dispositivo:</a:t>
            </a:r>
            <a:r>
              <a:rPr lang="pt-BR" dirty="0"/>
              <a:t> </a:t>
            </a:r>
            <a:r>
              <a:rPr lang="pt-BR" dirty="0" smtClean="0"/>
              <a:t>às </a:t>
            </a:r>
            <a:r>
              <a:rPr lang="pt-BR" dirty="0"/>
              <a:t>vezes, problemas de conectividade podem ser resolvidos reiniciando o roteador e o dispositivo móvel.</a:t>
            </a:r>
          </a:p>
        </p:txBody>
      </p:sp>
    </p:spTree>
    <p:extLst>
      <p:ext uri="{BB962C8B-B14F-4D97-AF65-F5344CB8AC3E}">
        <p14:creationId xmlns:p14="http://schemas.microsoft.com/office/powerpoint/2010/main" val="252627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391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 - Sala da Diretoria</vt:lpstr>
      <vt:lpstr>Problemas em Aplicativos Existentes e features</vt:lpstr>
      <vt:lpstr>Interface mal projetada: RecargaPay</vt:lpstr>
      <vt:lpstr>Interface mal projetada para mudança de orientação: Steam </vt:lpstr>
      <vt:lpstr>Interações com outros dispositivos: WhatsApp, Telegram, Discord</vt:lpstr>
      <vt:lpstr>Realiza interações com outros aplicativos: Ifood  </vt:lpstr>
      <vt:lpstr>Maneiras de como resolver ou evitar problemas de hardware </vt:lpstr>
      <vt:lpstr>Maneiras de como resolver ou evitar problemas de hardware </vt:lpstr>
      <vt:lpstr>Maneiras de como resolver ou evitar problemas de hardware </vt:lpstr>
      <vt:lpstr>Maneiras de como resolver ou evitar problemas de hardware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em Aplicativos Existentes</dc:title>
  <dc:creator>utp</dc:creator>
  <cp:lastModifiedBy>utp</cp:lastModifiedBy>
  <cp:revision>10</cp:revision>
  <dcterms:created xsi:type="dcterms:W3CDTF">2024-08-10T01:11:05Z</dcterms:created>
  <dcterms:modified xsi:type="dcterms:W3CDTF">2024-08-17T00:43:45Z</dcterms:modified>
</cp:coreProperties>
</file>