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62" r:id="rId8"/>
    <p:sldId id="258" r:id="rId9"/>
    <p:sldId id="263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8DBC7-6CC8-4793-B311-033BD85F8384}" v="258" dt="2023-07-13T00:34:59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" userId="af06ebe3fb0eff51" providerId="LiveId" clId="{E638DBC7-6CC8-4793-B311-033BD85F8384}"/>
    <pc:docChg chg="undo custSel addSld modSld">
      <pc:chgData name="Ryan" userId="af06ebe3fb0eff51" providerId="LiveId" clId="{E638DBC7-6CC8-4793-B311-033BD85F8384}" dt="2023-07-13T00:34:59.704" v="622" actId="20577"/>
      <pc:docMkLst>
        <pc:docMk/>
      </pc:docMkLst>
      <pc:sldChg chg="delSp modSp mod">
        <pc:chgData name="Ryan" userId="af06ebe3fb0eff51" providerId="LiveId" clId="{E638DBC7-6CC8-4793-B311-033BD85F8384}" dt="2023-07-13T00:33:54.267" v="597" actId="478"/>
        <pc:sldMkLst>
          <pc:docMk/>
          <pc:sldMk cId="834050406" sldId="256"/>
        </pc:sldMkLst>
        <pc:spChg chg="del mod">
          <ac:chgData name="Ryan" userId="af06ebe3fb0eff51" providerId="LiveId" clId="{E638DBC7-6CC8-4793-B311-033BD85F8384}" dt="2023-07-13T00:33:54.267" v="597" actId="478"/>
          <ac:spMkLst>
            <pc:docMk/>
            <pc:sldMk cId="834050406" sldId="256"/>
            <ac:spMk id="5" creationId="{9F9D2B44-4F6A-B43E-8617-EE13D0823667}"/>
          </ac:spMkLst>
        </pc:spChg>
      </pc:sldChg>
      <pc:sldChg chg="addSp delSp modSp mod">
        <pc:chgData name="Ryan" userId="af06ebe3fb0eff51" providerId="LiveId" clId="{E638DBC7-6CC8-4793-B311-033BD85F8384}" dt="2023-07-13T00:30:12.867" v="347" actId="14100"/>
        <pc:sldMkLst>
          <pc:docMk/>
          <pc:sldMk cId="333384890" sldId="258"/>
        </pc:sldMkLst>
        <pc:spChg chg="mod">
          <ac:chgData name="Ryan" userId="af06ebe3fb0eff51" providerId="LiveId" clId="{E638DBC7-6CC8-4793-B311-033BD85F8384}" dt="2023-07-13T00:30:08.485" v="346" actId="27636"/>
          <ac:spMkLst>
            <pc:docMk/>
            <pc:sldMk cId="333384890" sldId="258"/>
            <ac:spMk id="2" creationId="{2185DEC2-3CE6-403C-843D-B88A8A456CA0}"/>
          </ac:spMkLst>
        </pc:spChg>
        <pc:spChg chg="add del mod">
          <ac:chgData name="Ryan" userId="af06ebe3fb0eff51" providerId="LiveId" clId="{E638DBC7-6CC8-4793-B311-033BD85F8384}" dt="2023-07-13T00:29:49.923" v="319" actId="931"/>
          <ac:spMkLst>
            <pc:docMk/>
            <pc:sldMk cId="333384890" sldId="258"/>
            <ac:spMk id="4" creationId="{6045536C-CC2E-718B-9F3C-2B0C0B791349}"/>
          </ac:spMkLst>
        </pc:spChg>
        <pc:graphicFrameChg chg="del">
          <ac:chgData name="Ryan" userId="af06ebe3fb0eff51" providerId="LiveId" clId="{E638DBC7-6CC8-4793-B311-033BD85F8384}" dt="2023-07-13T00:29:18.101" v="318" actId="478"/>
          <ac:graphicFrameMkLst>
            <pc:docMk/>
            <pc:sldMk cId="333384890" sldId="258"/>
            <ac:graphicFrameMk id="6" creationId="{7DA7D383-0500-4639-A1D4-4FAB65F80027}"/>
          </ac:graphicFrameMkLst>
        </pc:graphicFrameChg>
        <pc:picChg chg="add mod">
          <ac:chgData name="Ryan" userId="af06ebe3fb0eff51" providerId="LiveId" clId="{E638DBC7-6CC8-4793-B311-033BD85F8384}" dt="2023-07-13T00:30:12.867" v="347" actId="14100"/>
          <ac:picMkLst>
            <pc:docMk/>
            <pc:sldMk cId="333384890" sldId="258"/>
            <ac:picMk id="7" creationId="{97CA3696-49FE-9F9B-46D1-BE61B9435305}"/>
          </ac:picMkLst>
        </pc:picChg>
      </pc:sldChg>
      <pc:sldChg chg="modSp mod">
        <pc:chgData name="Ryan" userId="af06ebe3fb0eff51" providerId="LiveId" clId="{E638DBC7-6CC8-4793-B311-033BD85F8384}" dt="2023-07-13T00:32:44.238" v="582" actId="20577"/>
        <pc:sldMkLst>
          <pc:docMk/>
          <pc:sldMk cId="1194767303" sldId="259"/>
        </pc:sldMkLst>
        <pc:spChg chg="mod">
          <ac:chgData name="Ryan" userId="af06ebe3fb0eff51" providerId="LiveId" clId="{E638DBC7-6CC8-4793-B311-033BD85F8384}" dt="2023-07-13T00:32:44.238" v="582" actId="20577"/>
          <ac:spMkLst>
            <pc:docMk/>
            <pc:sldMk cId="1194767303" sldId="259"/>
            <ac:spMk id="2" creationId="{D37888E1-1C83-45CD-94C1-01CE6D18A71C}"/>
          </ac:spMkLst>
        </pc:spChg>
      </pc:sldChg>
      <pc:sldChg chg="addSp delSp modSp add mod">
        <pc:chgData name="Ryan" userId="af06ebe3fb0eff51" providerId="LiveId" clId="{E638DBC7-6CC8-4793-B311-033BD85F8384}" dt="2023-07-13T00:34:59.704" v="622" actId="20577"/>
        <pc:sldMkLst>
          <pc:docMk/>
          <pc:sldMk cId="1581479183" sldId="262"/>
        </pc:sldMkLst>
        <pc:spChg chg="mod">
          <ac:chgData name="Ryan" userId="af06ebe3fb0eff51" providerId="LiveId" clId="{E638DBC7-6CC8-4793-B311-033BD85F8384}" dt="2023-07-13T00:21:10.380" v="48" actId="20577"/>
          <ac:spMkLst>
            <pc:docMk/>
            <pc:sldMk cId="1581479183" sldId="262"/>
            <ac:spMk id="2" creationId="{BB4B6193-F9F1-4C54-838F-77350B9FC5DC}"/>
          </ac:spMkLst>
        </pc:spChg>
        <pc:spChg chg="del">
          <ac:chgData name="Ryan" userId="af06ebe3fb0eff51" providerId="LiveId" clId="{E638DBC7-6CC8-4793-B311-033BD85F8384}" dt="2023-07-13T00:20:34.077" v="1" actId="26606"/>
          <ac:spMkLst>
            <pc:docMk/>
            <pc:sldMk cId="1581479183" sldId="262"/>
            <ac:spMk id="10" creationId="{A93DE42C-30B8-3056-7E79-E6C827A4FA08}"/>
          </ac:spMkLst>
        </pc:spChg>
        <pc:graphicFrameChg chg="add mod">
          <ac:chgData name="Ryan" userId="af06ebe3fb0eff51" providerId="LiveId" clId="{E638DBC7-6CC8-4793-B311-033BD85F8384}" dt="2023-07-13T00:34:59.704" v="622" actId="20577"/>
          <ac:graphicFrameMkLst>
            <pc:docMk/>
            <pc:sldMk cId="1581479183" sldId="262"/>
            <ac:graphicFrameMk id="17" creationId="{8F698BBC-26ED-38ED-3265-E0ACC9379621}"/>
          </ac:graphicFrameMkLst>
        </pc:graphicFrameChg>
        <pc:picChg chg="del">
          <ac:chgData name="Ryan" userId="af06ebe3fb0eff51" providerId="LiveId" clId="{E638DBC7-6CC8-4793-B311-033BD85F8384}" dt="2023-07-13T00:34:33.827" v="599" actId="478"/>
          <ac:picMkLst>
            <pc:docMk/>
            <pc:sldMk cId="1581479183" sldId="262"/>
            <ac:picMk id="14" creationId="{42EBC1C0-1DE1-131F-C87A-4A9EE771C240}"/>
          </ac:picMkLst>
        </pc:picChg>
      </pc:sldChg>
      <pc:sldChg chg="modSp new mod">
        <pc:chgData name="Ryan" userId="af06ebe3fb0eff51" providerId="LiveId" clId="{E638DBC7-6CC8-4793-B311-033BD85F8384}" dt="2023-07-13T00:32:25.398" v="575" actId="20577"/>
        <pc:sldMkLst>
          <pc:docMk/>
          <pc:sldMk cId="1715243552" sldId="263"/>
        </pc:sldMkLst>
        <pc:spChg chg="mod">
          <ac:chgData name="Ryan" userId="af06ebe3fb0eff51" providerId="LiveId" clId="{E638DBC7-6CC8-4793-B311-033BD85F8384}" dt="2023-07-13T00:31:11.509" v="361" actId="20577"/>
          <ac:spMkLst>
            <pc:docMk/>
            <pc:sldMk cId="1715243552" sldId="263"/>
            <ac:spMk id="2" creationId="{49000B21-9195-33BE-EB2C-4C4D2F5C48D7}"/>
          </ac:spMkLst>
        </pc:spChg>
        <pc:spChg chg="mod">
          <ac:chgData name="Ryan" userId="af06ebe3fb0eff51" providerId="LiveId" clId="{E638DBC7-6CC8-4793-B311-033BD85F8384}" dt="2023-07-13T00:32:25.398" v="575" actId="20577"/>
          <ac:spMkLst>
            <pc:docMk/>
            <pc:sldMk cId="1715243552" sldId="263"/>
            <ac:spMk id="3" creationId="{7A78F434-77B2-58DF-162D-C2EFE5ACF928}"/>
          </ac:spMkLst>
        </pc:spChg>
      </pc:sldChg>
      <pc:sldChg chg="modSp add mod">
        <pc:chgData name="Ryan" userId="af06ebe3fb0eff51" providerId="LiveId" clId="{E638DBC7-6CC8-4793-B311-033BD85F8384}" dt="2023-07-13T00:33:16.399" v="595"/>
        <pc:sldMkLst>
          <pc:docMk/>
          <pc:sldMk cId="4150917290" sldId="264"/>
        </pc:sldMkLst>
        <pc:spChg chg="mod">
          <ac:chgData name="Ryan" userId="af06ebe3fb0eff51" providerId="LiveId" clId="{E638DBC7-6CC8-4793-B311-033BD85F8384}" dt="2023-07-13T00:32:58.370" v="594" actId="20577"/>
          <ac:spMkLst>
            <pc:docMk/>
            <pc:sldMk cId="4150917290" sldId="264"/>
            <ac:spMk id="2" creationId="{49000B21-9195-33BE-EB2C-4C4D2F5C48D7}"/>
          </ac:spMkLst>
        </pc:spChg>
        <pc:spChg chg="mod">
          <ac:chgData name="Ryan" userId="af06ebe3fb0eff51" providerId="LiveId" clId="{E638DBC7-6CC8-4793-B311-033BD85F8384}" dt="2023-07-13T00:33:16.399" v="595"/>
          <ac:spMkLst>
            <pc:docMk/>
            <pc:sldMk cId="4150917290" sldId="264"/>
            <ac:spMk id="3" creationId="{7A78F434-77B2-58DF-162D-C2EFE5ACF92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5ED7E-604A-437C-9137-9AE3154EF1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296DA-168D-4D00-8565-7E88284A7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there enough customer purchases to continue offering equipment sales?</a:t>
          </a:r>
        </a:p>
      </dgm:t>
    </dgm:pt>
    <dgm:pt modelId="{672C5442-837C-4C0A-A417-828AF00EA583}" type="parTrans" cxnId="{3A36A3AC-7F3E-4F40-A919-BE0EE5CD491D}">
      <dgm:prSet/>
      <dgm:spPr/>
      <dgm:t>
        <a:bodyPr/>
        <a:lstStyle/>
        <a:p>
          <a:endParaRPr lang="en-US"/>
        </a:p>
      </dgm:t>
    </dgm:pt>
    <dgm:pt modelId="{6D686A81-15D4-4713-82F8-3D131316153E}" type="sibTrans" cxnId="{3A36A3AC-7F3E-4F40-A919-BE0EE5CD491D}">
      <dgm:prSet/>
      <dgm:spPr/>
      <dgm:t>
        <a:bodyPr/>
        <a:lstStyle/>
        <a:p>
          <a:endParaRPr lang="en-US"/>
        </a:p>
      </dgm:t>
    </dgm:pt>
    <dgm:pt modelId="{166D446C-F6F0-4CD0-A934-03EE09AC5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there any inventory items near or over five years old?</a:t>
          </a:r>
        </a:p>
      </dgm:t>
    </dgm:pt>
    <dgm:pt modelId="{1010C9D0-DFE2-41DF-8C4F-4B48E8C0F343}" type="sibTrans" cxnId="{8EE603D4-8B54-4E56-B3D5-D934AC550C0D}">
      <dgm:prSet/>
      <dgm:spPr/>
      <dgm:t>
        <a:bodyPr/>
        <a:lstStyle/>
        <a:p>
          <a:endParaRPr lang="en-US"/>
        </a:p>
      </dgm:t>
    </dgm:pt>
    <dgm:pt modelId="{91077165-1DC0-4986-90A5-FDE16E2CCE00}" type="parTrans" cxnId="{8EE603D4-8B54-4E56-B3D5-D934AC550C0D}">
      <dgm:prSet/>
      <dgm:spPr/>
      <dgm:t>
        <a:bodyPr/>
        <a:lstStyle/>
        <a:p>
          <a:endParaRPr lang="en-US"/>
        </a:p>
      </dgm:t>
    </dgm:pt>
    <dgm:pt modelId="{C44A837A-89BE-4653-AE12-47DC5339D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any of the three trip destinations experiencing a net decrease in bookings?</a:t>
          </a:r>
        </a:p>
      </dgm:t>
    </dgm:pt>
    <dgm:pt modelId="{A9DA4A65-8032-47B7-A932-9922A1FC954F}" type="parTrans" cxnId="{97B2C565-6DEC-4E6D-8DDA-35C32D74BAA9}">
      <dgm:prSet/>
      <dgm:spPr/>
      <dgm:t>
        <a:bodyPr/>
        <a:lstStyle/>
        <a:p>
          <a:endParaRPr lang="en-US"/>
        </a:p>
      </dgm:t>
    </dgm:pt>
    <dgm:pt modelId="{74003284-F538-4D5D-B157-9F1E392D78D4}" type="sibTrans" cxnId="{97B2C565-6DEC-4E6D-8DDA-35C32D74BAA9}">
      <dgm:prSet/>
      <dgm:spPr/>
      <dgm:t>
        <a:bodyPr/>
        <a:lstStyle/>
        <a:p>
          <a:endParaRPr lang="en-US"/>
        </a:p>
      </dgm:t>
    </dgm:pt>
    <dgm:pt modelId="{FA5A5B77-9480-4A45-B34B-F0AAEA854D25}" type="pres">
      <dgm:prSet presAssocID="{0145ED7E-604A-437C-9137-9AE3154EF177}" presName="root" presStyleCnt="0">
        <dgm:presLayoutVars>
          <dgm:dir/>
          <dgm:resizeHandles val="exact"/>
        </dgm:presLayoutVars>
      </dgm:prSet>
      <dgm:spPr/>
    </dgm:pt>
    <dgm:pt modelId="{667A345F-786F-48D6-815D-D36761D9F1FB}" type="pres">
      <dgm:prSet presAssocID="{97C296DA-168D-4D00-8565-7E88284A7570}" presName="compNode" presStyleCnt="0"/>
      <dgm:spPr/>
    </dgm:pt>
    <dgm:pt modelId="{4C341796-E837-4518-AA70-E4C462468EC3}" type="pres">
      <dgm:prSet presAssocID="{97C296DA-168D-4D00-8565-7E88284A75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09E9C2C5-5BDE-4F8C-B46E-98656FF13696}" type="pres">
      <dgm:prSet presAssocID="{97C296DA-168D-4D00-8565-7E88284A7570}" presName="spaceRect" presStyleCnt="0"/>
      <dgm:spPr/>
    </dgm:pt>
    <dgm:pt modelId="{D169FD51-3632-46F3-9DFD-BAEDE8357C6F}" type="pres">
      <dgm:prSet presAssocID="{97C296DA-168D-4D00-8565-7E88284A7570}" presName="textRect" presStyleLbl="revTx" presStyleIdx="0" presStyleCnt="3">
        <dgm:presLayoutVars>
          <dgm:chMax val="1"/>
          <dgm:chPref val="1"/>
        </dgm:presLayoutVars>
      </dgm:prSet>
      <dgm:spPr/>
    </dgm:pt>
    <dgm:pt modelId="{9C02E199-A25F-4D67-866B-B72BD7E044A7}" type="pres">
      <dgm:prSet presAssocID="{6D686A81-15D4-4713-82F8-3D131316153E}" presName="sibTrans" presStyleCnt="0"/>
      <dgm:spPr/>
    </dgm:pt>
    <dgm:pt modelId="{F2D4F91B-249E-4FB9-B9DF-8C6E92252FEB}" type="pres">
      <dgm:prSet presAssocID="{C44A837A-89BE-4653-AE12-47DC5339D356}" presName="compNode" presStyleCnt="0"/>
      <dgm:spPr/>
    </dgm:pt>
    <dgm:pt modelId="{605D1262-5E1F-4A63-8D7B-AC509EADA9D2}" type="pres">
      <dgm:prSet presAssocID="{C44A837A-89BE-4653-AE12-47DC5339D3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with solid fill"/>
        </a:ext>
      </dgm:extLst>
    </dgm:pt>
    <dgm:pt modelId="{AE39F910-214C-47E5-83B0-807A541AF713}" type="pres">
      <dgm:prSet presAssocID="{C44A837A-89BE-4653-AE12-47DC5339D356}" presName="spaceRect" presStyleCnt="0"/>
      <dgm:spPr/>
    </dgm:pt>
    <dgm:pt modelId="{FA8E4FF5-2DE7-4078-8099-F87E38B3E020}" type="pres">
      <dgm:prSet presAssocID="{C44A837A-89BE-4653-AE12-47DC5339D356}" presName="textRect" presStyleLbl="revTx" presStyleIdx="1" presStyleCnt="3">
        <dgm:presLayoutVars>
          <dgm:chMax val="1"/>
          <dgm:chPref val="1"/>
        </dgm:presLayoutVars>
      </dgm:prSet>
      <dgm:spPr/>
    </dgm:pt>
    <dgm:pt modelId="{A7F44806-459A-4E2D-B4FC-6D2D13A7A14D}" type="pres">
      <dgm:prSet presAssocID="{74003284-F538-4D5D-B157-9F1E392D78D4}" presName="sibTrans" presStyleCnt="0"/>
      <dgm:spPr/>
    </dgm:pt>
    <dgm:pt modelId="{A95FF711-9C7E-4A66-977B-51F1C37FFFA9}" type="pres">
      <dgm:prSet presAssocID="{166D446C-F6F0-4CD0-A934-03EE09AC57FD}" presName="compNode" presStyleCnt="0"/>
      <dgm:spPr/>
    </dgm:pt>
    <dgm:pt modelId="{B422F7B5-8B69-4648-962B-8E7DE4B81E1B}" type="pres">
      <dgm:prSet presAssocID="{166D446C-F6F0-4CD0-A934-03EE09AC5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BA1EF7DA-FFA0-4E68-BA23-CFA0685F122A}" type="pres">
      <dgm:prSet presAssocID="{166D446C-F6F0-4CD0-A934-03EE09AC57FD}" presName="spaceRect" presStyleCnt="0"/>
      <dgm:spPr/>
    </dgm:pt>
    <dgm:pt modelId="{31AB82C5-0FC5-4507-830A-716C48B58B66}" type="pres">
      <dgm:prSet presAssocID="{166D446C-F6F0-4CD0-A934-03EE09AC57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0F9B64-DAE7-45D0-A67C-8BBBDEED6A2A}" type="presOf" srcId="{166D446C-F6F0-4CD0-A934-03EE09AC57FD}" destId="{31AB82C5-0FC5-4507-830A-716C48B58B66}" srcOrd="0" destOrd="0" presId="urn:microsoft.com/office/officeart/2018/2/layout/IconLabelList"/>
    <dgm:cxn modelId="{97B2C565-6DEC-4E6D-8DDA-35C32D74BAA9}" srcId="{0145ED7E-604A-437C-9137-9AE3154EF177}" destId="{C44A837A-89BE-4653-AE12-47DC5339D356}" srcOrd="1" destOrd="0" parTransId="{A9DA4A65-8032-47B7-A932-9922A1FC954F}" sibTransId="{74003284-F538-4D5D-B157-9F1E392D78D4}"/>
    <dgm:cxn modelId="{350C806A-90E9-4578-A5E8-1CF76120DDEE}" type="presOf" srcId="{0145ED7E-604A-437C-9137-9AE3154EF177}" destId="{FA5A5B77-9480-4A45-B34B-F0AAEA854D25}" srcOrd="0" destOrd="0" presId="urn:microsoft.com/office/officeart/2018/2/layout/IconLabelList"/>
    <dgm:cxn modelId="{F391F470-F7CC-43B2-9C61-027F1522CFAA}" type="presOf" srcId="{97C296DA-168D-4D00-8565-7E88284A7570}" destId="{D169FD51-3632-46F3-9DFD-BAEDE8357C6F}" srcOrd="0" destOrd="0" presId="urn:microsoft.com/office/officeart/2018/2/layout/IconLabelList"/>
    <dgm:cxn modelId="{3A36A3AC-7F3E-4F40-A919-BE0EE5CD491D}" srcId="{0145ED7E-604A-437C-9137-9AE3154EF177}" destId="{97C296DA-168D-4D00-8565-7E88284A7570}" srcOrd="0" destOrd="0" parTransId="{672C5442-837C-4C0A-A417-828AF00EA583}" sibTransId="{6D686A81-15D4-4713-82F8-3D131316153E}"/>
    <dgm:cxn modelId="{8EE603D4-8B54-4E56-B3D5-D934AC550C0D}" srcId="{0145ED7E-604A-437C-9137-9AE3154EF177}" destId="{166D446C-F6F0-4CD0-A934-03EE09AC57FD}" srcOrd="2" destOrd="0" parTransId="{91077165-1DC0-4986-90A5-FDE16E2CCE00}" sibTransId="{1010C9D0-DFE2-41DF-8C4F-4B48E8C0F343}"/>
    <dgm:cxn modelId="{677914F0-7D32-413B-BBAC-C9D9DC659410}" type="presOf" srcId="{C44A837A-89BE-4653-AE12-47DC5339D356}" destId="{FA8E4FF5-2DE7-4078-8099-F87E38B3E020}" srcOrd="0" destOrd="0" presId="urn:microsoft.com/office/officeart/2018/2/layout/IconLabelList"/>
    <dgm:cxn modelId="{797B6B32-F249-466C-9A97-A05E4C58AEDF}" type="presParOf" srcId="{FA5A5B77-9480-4A45-B34B-F0AAEA854D25}" destId="{667A345F-786F-48D6-815D-D36761D9F1FB}" srcOrd="0" destOrd="0" presId="urn:microsoft.com/office/officeart/2018/2/layout/IconLabelList"/>
    <dgm:cxn modelId="{45418952-A91D-48E6-ABFC-915329F970BD}" type="presParOf" srcId="{667A345F-786F-48D6-815D-D36761D9F1FB}" destId="{4C341796-E837-4518-AA70-E4C462468EC3}" srcOrd="0" destOrd="0" presId="urn:microsoft.com/office/officeart/2018/2/layout/IconLabelList"/>
    <dgm:cxn modelId="{70C9E42A-F0BA-4E25-BAE0-233A5357763E}" type="presParOf" srcId="{667A345F-786F-48D6-815D-D36761D9F1FB}" destId="{09E9C2C5-5BDE-4F8C-B46E-98656FF13696}" srcOrd="1" destOrd="0" presId="urn:microsoft.com/office/officeart/2018/2/layout/IconLabelList"/>
    <dgm:cxn modelId="{69519C8B-F2B9-4E4C-A10A-CA7CA75B8E4B}" type="presParOf" srcId="{667A345F-786F-48D6-815D-D36761D9F1FB}" destId="{D169FD51-3632-46F3-9DFD-BAEDE8357C6F}" srcOrd="2" destOrd="0" presId="urn:microsoft.com/office/officeart/2018/2/layout/IconLabelList"/>
    <dgm:cxn modelId="{7EE0FDFA-486B-4F9B-A849-478C94DC7DA3}" type="presParOf" srcId="{FA5A5B77-9480-4A45-B34B-F0AAEA854D25}" destId="{9C02E199-A25F-4D67-866B-B72BD7E044A7}" srcOrd="1" destOrd="0" presId="urn:microsoft.com/office/officeart/2018/2/layout/IconLabelList"/>
    <dgm:cxn modelId="{5C739B3A-BF70-424A-B156-7EE4DB702431}" type="presParOf" srcId="{FA5A5B77-9480-4A45-B34B-F0AAEA854D25}" destId="{F2D4F91B-249E-4FB9-B9DF-8C6E92252FEB}" srcOrd="2" destOrd="0" presId="urn:microsoft.com/office/officeart/2018/2/layout/IconLabelList"/>
    <dgm:cxn modelId="{053D1EB4-2371-477C-8956-B8078986EA7A}" type="presParOf" srcId="{F2D4F91B-249E-4FB9-B9DF-8C6E92252FEB}" destId="{605D1262-5E1F-4A63-8D7B-AC509EADA9D2}" srcOrd="0" destOrd="0" presId="urn:microsoft.com/office/officeart/2018/2/layout/IconLabelList"/>
    <dgm:cxn modelId="{C6F3B472-CD9B-4DD2-A1D2-75656FAD0801}" type="presParOf" srcId="{F2D4F91B-249E-4FB9-B9DF-8C6E92252FEB}" destId="{AE39F910-214C-47E5-83B0-807A541AF713}" srcOrd="1" destOrd="0" presId="urn:microsoft.com/office/officeart/2018/2/layout/IconLabelList"/>
    <dgm:cxn modelId="{95C3B099-6109-4695-AAD5-48864EBC54E7}" type="presParOf" srcId="{F2D4F91B-249E-4FB9-B9DF-8C6E92252FEB}" destId="{FA8E4FF5-2DE7-4078-8099-F87E38B3E020}" srcOrd="2" destOrd="0" presId="urn:microsoft.com/office/officeart/2018/2/layout/IconLabelList"/>
    <dgm:cxn modelId="{6445CE83-C6D9-40F5-8554-C85B9871D914}" type="presParOf" srcId="{FA5A5B77-9480-4A45-B34B-F0AAEA854D25}" destId="{A7F44806-459A-4E2D-B4FC-6D2D13A7A14D}" srcOrd="3" destOrd="0" presId="urn:microsoft.com/office/officeart/2018/2/layout/IconLabelList"/>
    <dgm:cxn modelId="{E07E2694-BFE5-451F-B94B-A6538FD82E6A}" type="presParOf" srcId="{FA5A5B77-9480-4A45-B34B-F0AAEA854D25}" destId="{A95FF711-9C7E-4A66-977B-51F1C37FFFA9}" srcOrd="4" destOrd="0" presId="urn:microsoft.com/office/officeart/2018/2/layout/IconLabelList"/>
    <dgm:cxn modelId="{336BBD4D-F3B9-4728-A168-78D95C8A3FFE}" type="presParOf" srcId="{A95FF711-9C7E-4A66-977B-51F1C37FFFA9}" destId="{B422F7B5-8B69-4648-962B-8E7DE4B81E1B}" srcOrd="0" destOrd="0" presId="urn:microsoft.com/office/officeart/2018/2/layout/IconLabelList"/>
    <dgm:cxn modelId="{5241ADC6-33A8-4558-94D8-7E130EA75969}" type="presParOf" srcId="{A95FF711-9C7E-4A66-977B-51F1C37FFFA9}" destId="{BA1EF7DA-FFA0-4E68-BA23-CFA0685F122A}" srcOrd="1" destOrd="0" presId="urn:microsoft.com/office/officeart/2018/2/layout/IconLabelList"/>
    <dgm:cxn modelId="{CB24F058-E879-4D7F-BA86-5785391875FF}" type="presParOf" srcId="{A95FF711-9C7E-4A66-977B-51F1C37FFFA9}" destId="{31AB82C5-0FC5-4507-830A-716C48B58B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1796-E837-4518-AA70-E4C462468EC3}">
      <dsp:nvSpPr>
        <dsp:cNvPr id="0" name=""/>
        <dsp:cNvSpPr/>
      </dsp:nvSpPr>
      <dsp:spPr>
        <a:xfrm>
          <a:off x="1012405" y="1040882"/>
          <a:ext cx="1111165" cy="1111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FD51-3632-46F3-9DFD-BAEDE8357C6F}">
      <dsp:nvSpPr>
        <dsp:cNvPr id="0" name=""/>
        <dsp:cNvSpPr/>
      </dsp:nvSpPr>
      <dsp:spPr>
        <a:xfrm>
          <a:off x="333359" y="2475214"/>
          <a:ext cx="24692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there enough customer purchases to continue offering equipment sales?</a:t>
          </a:r>
        </a:p>
      </dsp:txBody>
      <dsp:txXfrm>
        <a:off x="333359" y="2475214"/>
        <a:ext cx="2469255" cy="720000"/>
      </dsp:txXfrm>
    </dsp:sp>
    <dsp:sp modelId="{605D1262-5E1F-4A63-8D7B-AC509EADA9D2}">
      <dsp:nvSpPr>
        <dsp:cNvPr id="0" name=""/>
        <dsp:cNvSpPr/>
      </dsp:nvSpPr>
      <dsp:spPr>
        <a:xfrm>
          <a:off x="3913780" y="1040882"/>
          <a:ext cx="1111165" cy="1111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E4FF5-2DE7-4078-8099-F87E38B3E020}">
      <dsp:nvSpPr>
        <dsp:cNvPr id="0" name=""/>
        <dsp:cNvSpPr/>
      </dsp:nvSpPr>
      <dsp:spPr>
        <a:xfrm>
          <a:off x="3234735" y="2475214"/>
          <a:ext cx="24692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any of the three trip destinations experiencing a net decrease in bookings?</a:t>
          </a:r>
        </a:p>
      </dsp:txBody>
      <dsp:txXfrm>
        <a:off x="3234735" y="2475214"/>
        <a:ext cx="2469255" cy="720000"/>
      </dsp:txXfrm>
    </dsp:sp>
    <dsp:sp modelId="{B422F7B5-8B69-4648-962B-8E7DE4B81E1B}">
      <dsp:nvSpPr>
        <dsp:cNvPr id="0" name=""/>
        <dsp:cNvSpPr/>
      </dsp:nvSpPr>
      <dsp:spPr>
        <a:xfrm>
          <a:off x="6815155" y="1040882"/>
          <a:ext cx="1111165" cy="1111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B82C5-0FC5-4507-830A-716C48B58B66}">
      <dsp:nvSpPr>
        <dsp:cNvPr id="0" name=""/>
        <dsp:cNvSpPr/>
      </dsp:nvSpPr>
      <dsp:spPr>
        <a:xfrm>
          <a:off x="6136110" y="2475214"/>
          <a:ext cx="24692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there any inventory items near or over five years old?</a:t>
          </a:r>
        </a:p>
      </dsp:txBody>
      <dsp:txXfrm>
        <a:off x="6136110" y="2475214"/>
        <a:ext cx="24692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3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8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Outland Adventures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/>
              <a:t>Group 2 Team Members</a:t>
            </a:r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DE42C-30B8-3056-7E79-E6C827A4FA08}"/>
              </a:ext>
            </a:extLst>
          </p:cNvPr>
          <p:cNvSpPr txBox="1"/>
          <p:nvPr/>
        </p:nvSpPr>
        <p:spPr>
          <a:xfrm>
            <a:off x="6325880" y="2160589"/>
            <a:ext cx="294812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Ryan Church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Darius Dinkins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Taylor Donlea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Tanner Glaser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EBC1C0-1DE1-131F-C87A-4A9EE771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81" y="1890554"/>
            <a:ext cx="37569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/>
              <a:t>Case Study Overview</a:t>
            </a:r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DE42C-30B8-3056-7E79-E6C827A4FA08}"/>
              </a:ext>
            </a:extLst>
          </p:cNvPr>
          <p:cNvSpPr txBox="1"/>
          <p:nvPr/>
        </p:nvSpPr>
        <p:spPr>
          <a:xfrm>
            <a:off x="6325880" y="2160589"/>
            <a:ext cx="54866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Outland Adventures is a travel outfitter that offers hiking and camping expeditions to several locations around the world.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trip is coordinated by a guide who assists clients in planning the travel, as well as vetting visa and immunization requirements.  Each location will offer several trips throughout 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year led by one of the guides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addition to the expeditions, the company also offers rental and /or purchase of outdoors equipment and supplies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EBC1C0-1DE1-131F-C87A-4A9EE771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81" y="1890554"/>
            <a:ext cx="37569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/>
              <a:t>Optimization Questions</a:t>
            </a:r>
          </a:p>
        </p:txBody>
      </p: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TextBox 9">
            <a:extLst>
              <a:ext uri="{FF2B5EF4-FFF2-40B4-BE49-F238E27FC236}">
                <a16:creationId xmlns:a16="http://schemas.microsoft.com/office/drawing/2014/main" id="{8F698BBC-26ED-38ED-3265-E0ACC9379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08298"/>
              </p:ext>
            </p:extLst>
          </p:nvPr>
        </p:nvGraphicFramePr>
        <p:xfrm>
          <a:off x="2146041" y="1707503"/>
          <a:ext cx="8938726" cy="423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47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191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ERD Model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CA3696-49FE-9F9B-46D1-BE61B943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4165" y="1464923"/>
            <a:ext cx="7941885" cy="5027314"/>
          </a:xfrm>
        </p:spPr>
      </p:pic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B21-9195-33BE-EB2C-4C4D2F5C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F434-77B2-58DF-162D-C2EFE5AC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Guides—list of guides available for a trip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Clients—personal info for clients who can book trips/rent equipment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Trips—instances of a trip to a given location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Bookings—list of clients associated with a given trip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Locations—potential travel destinations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Equipment—List of items available for rental or purchase, along with inventory date for when it came into inventory.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Rentals—Tracks client rentals of equipment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B21-9195-33BE-EB2C-4C4D2F5C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F434-77B2-58DF-162D-C2EFE5AC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 current list of two guides is the current list of available guides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 airfare costs are dependent on client’s location, so it was moved to the bookings table.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an inventory date for when the item was first available will aid in tracking 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purchase flag/date makes it easy to track what has been purchased.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 clients would book one or more trips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Reports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26</TotalTime>
  <Words>308</Words>
  <Application>Microsoft Office PowerPoint</Application>
  <PresentationFormat>Widescreen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Symbol</vt:lpstr>
      <vt:lpstr>Wingdings 3</vt:lpstr>
      <vt:lpstr>Basis</vt:lpstr>
      <vt:lpstr>Outland Adventures</vt:lpstr>
      <vt:lpstr>Group 2 Team Members</vt:lpstr>
      <vt:lpstr>Case Study Overview</vt:lpstr>
      <vt:lpstr>Optimization Questions</vt:lpstr>
      <vt:lpstr>Final ERD Model</vt:lpstr>
      <vt:lpstr>Table Details</vt:lpstr>
      <vt:lpstr>Assumptions</vt:lpstr>
      <vt:lpstr>Reports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Outland Adventures</dc:title>
  <dc:creator>Ryan</dc:creator>
  <cp:lastModifiedBy>Ryan</cp:lastModifiedBy>
  <cp:revision>1</cp:revision>
  <dcterms:created xsi:type="dcterms:W3CDTF">2023-07-13T00:08:28Z</dcterms:created>
  <dcterms:modified xsi:type="dcterms:W3CDTF">2023-07-13T00:35:08Z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